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8" autoAdjust="0"/>
    <p:restoredTop sz="86447" autoAdjust="0"/>
  </p:normalViewPr>
  <p:slideViewPr>
    <p:cSldViewPr>
      <p:cViewPr varScale="1">
        <p:scale>
          <a:sx n="90" d="100"/>
          <a:sy n="90" d="100"/>
        </p:scale>
        <p:origin x="-148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95E586-991F-4D25-843E-4B1114E9109C}" type="datetimeFigureOut">
              <a:rPr lang="ru-RU" smtClean="0"/>
              <a:t>12.12.2010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5E96A-139A-4874-AD90-7976FA79BC4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5E96A-139A-4874-AD90-7976FA79BC43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5E96A-139A-4874-AD90-7976FA79BC43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45E96A-139A-4874-AD90-7976FA79BC43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6204C-44F3-42B4-B502-7B93CB6A50CC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87FC4-03E1-4AE7-9C48-18484BB7A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6204C-44F3-42B4-B502-7B93CB6A50CC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87FC4-03E1-4AE7-9C48-18484BB7A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6204C-44F3-42B4-B502-7B93CB6A50CC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87FC4-03E1-4AE7-9C48-18484BB7A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6204C-44F3-42B4-B502-7B93CB6A50CC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87FC4-03E1-4AE7-9C48-18484BB7A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6204C-44F3-42B4-B502-7B93CB6A50CC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87FC4-03E1-4AE7-9C48-18484BB7A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6204C-44F3-42B4-B502-7B93CB6A50CC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87FC4-03E1-4AE7-9C48-18484BB7A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6204C-44F3-42B4-B502-7B93CB6A50CC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87FC4-03E1-4AE7-9C48-18484BB7A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6204C-44F3-42B4-B502-7B93CB6A50CC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87FC4-03E1-4AE7-9C48-18484BB7A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6204C-44F3-42B4-B502-7B93CB6A50CC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87FC4-03E1-4AE7-9C48-18484BB7A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6204C-44F3-42B4-B502-7B93CB6A50CC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87FC4-03E1-4AE7-9C48-18484BB7A1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6204C-44F3-42B4-B502-7B93CB6A50CC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C487FC4-03E1-4AE7-9C48-18484BB7A1F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DF6204C-44F3-42B4-B502-7B93CB6A50CC}" type="datetimeFigureOut">
              <a:rPr lang="ru-RU" smtClean="0"/>
              <a:pPr/>
              <a:t>12.12.2010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C487FC4-03E1-4AE7-9C48-18484BB7A1F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80000"/>
                <a:satMod val="400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340768"/>
            <a:ext cx="9144000" cy="1828800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/>
              <a:t>Звіт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лабораторних</a:t>
            </a:r>
            <a:r>
              <a:rPr lang="ru-RU" dirty="0" smtClean="0"/>
              <a:t> </a:t>
            </a:r>
            <a:r>
              <a:rPr lang="ru-RU" dirty="0" err="1" smtClean="0"/>
              <a:t>робіт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228536"/>
            <a:ext cx="9144000" cy="560504"/>
          </a:xfrm>
        </p:spPr>
        <p:txBody>
          <a:bodyPr/>
          <a:lstStyle/>
          <a:p>
            <a:pPr lvl="0" algn="ctr"/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предмету “</a:t>
            </a:r>
            <a:r>
              <a:rPr lang="ru-RU" dirty="0" err="1" smtClean="0"/>
              <a:t>Пакети</a:t>
            </a:r>
            <a:r>
              <a:rPr lang="ru-RU" dirty="0" smtClean="0"/>
              <a:t> </a:t>
            </a:r>
            <a:r>
              <a:rPr lang="ru-RU" dirty="0" err="1" smtClean="0"/>
              <a:t>прикладних</a:t>
            </a:r>
            <a:r>
              <a:rPr lang="ru-RU" dirty="0" smtClean="0"/>
              <a:t> </a:t>
            </a:r>
            <a:r>
              <a:rPr lang="ru-RU" dirty="0" err="1" smtClean="0"/>
              <a:t>програм</a:t>
            </a:r>
            <a:r>
              <a:rPr lang="ru-RU" dirty="0" smtClean="0"/>
              <a:t>”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4149080"/>
            <a:ext cx="4139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Виконав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Студент І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курсу 4 </a:t>
            </a:r>
            <a:r>
              <a:rPr lang="ru-RU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групи</a:t>
            </a:r>
            <a:endParaRPr lang="ru-RU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Горбаченко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Василь</a:t>
            </a:r>
            <a:endParaRPr lang="ru-RU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Перевірив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r>
              <a:rPr lang="ru-RU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Сергій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Петрович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8900000">
            <a:off x="7107974" y="5884776"/>
            <a:ext cx="2749537" cy="46166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РФФ 2010</a:t>
            </a:r>
            <a:endParaRPr lang="ru-RU" sz="2400" dirty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75000"/>
                <a:lumOff val="25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76672"/>
            <a:ext cx="9144000" cy="964704"/>
          </a:xfrm>
        </p:spPr>
        <p:txBody>
          <a:bodyPr>
            <a:normAutofit/>
          </a:bodyPr>
          <a:lstStyle/>
          <a:p>
            <a:pPr algn="ctr"/>
            <a:r>
              <a:rPr lang="uk-UA" sz="5000" dirty="0" smtClean="0"/>
              <a:t>Виконані лабораторні роботи</a:t>
            </a:r>
            <a:endParaRPr lang="ru-RU" sz="5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700808"/>
            <a:ext cx="8136904" cy="5157192"/>
          </a:xfrm>
        </p:spPr>
        <p:txBody>
          <a:bodyPr>
            <a:normAutofit fontScale="85000" lnSpcReduction="20000"/>
          </a:bodyPr>
          <a:lstStyle/>
          <a:p>
            <a:pPr marL="514350" lvl="0" indent="-514350" algn="l">
              <a:buFont typeface="+mj-lt"/>
              <a:buAutoNum type="arabicPeriod"/>
            </a:pP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Середовище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Windows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та пакет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Microsoft  Word.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lvl="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Microsoft Word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2000.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Редагування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форматування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текстів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вставка формул,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об’єктів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рисунків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Microsoft Word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2000.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Таблиці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та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діаграми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Професійне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форматування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тексту.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Створення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блок-схеми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алгоритму.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Microsoft Excel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Створення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нової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робочої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книги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технологія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роботи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листами.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Створення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таблиці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введення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початкових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даних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Використання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у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таблиці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формул.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Microsoft Excel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Графічне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подання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даних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Origin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Ознайомлення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можливостями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програми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Mathcad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Перетворення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алгебраїчних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виразів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Mathcad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Розв’язання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задач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математичного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аналізу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Mathcad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Дослідження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функцій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та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побудова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графіків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PowerPoint.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Створення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презентації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Компас.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Виконання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креслень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76672"/>
            <a:ext cx="9144000" cy="964704"/>
          </a:xfrm>
        </p:spPr>
        <p:txBody>
          <a:bodyPr>
            <a:normAutofit/>
          </a:bodyPr>
          <a:lstStyle/>
          <a:p>
            <a:pPr algn="ctr"/>
            <a:endParaRPr lang="ru-RU" sz="5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700808"/>
            <a:ext cx="8136904" cy="5157192"/>
          </a:xfrm>
        </p:spPr>
        <p:txBody>
          <a:bodyPr>
            <a:normAutofit/>
          </a:bodyPr>
          <a:lstStyle/>
          <a:p>
            <a:pPr marL="514350" lvl="0" indent="-514350" algn="l">
              <a:buFont typeface="+mj-lt"/>
              <a:buAutoNum type="arabicPeriod"/>
            </a:pPr>
            <a:endParaRPr lang="ru-RU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</TotalTime>
  <Words>143</Words>
  <Application>Microsoft Office PowerPoint</Application>
  <PresentationFormat>Экран (4:3)</PresentationFormat>
  <Paragraphs>23</Paragraphs>
  <Slides>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Поток</vt:lpstr>
      <vt:lpstr>Звіт з лабораторних робіт</vt:lpstr>
      <vt:lpstr>Виконані лабораторні роботи</vt:lpstr>
      <vt:lpstr>Слайд 3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</dc:creator>
  <cp:lastModifiedBy>ad</cp:lastModifiedBy>
  <cp:revision>14</cp:revision>
  <dcterms:created xsi:type="dcterms:W3CDTF">2010-12-12T18:51:59Z</dcterms:created>
  <dcterms:modified xsi:type="dcterms:W3CDTF">2010-12-12T19:50:08Z</dcterms:modified>
</cp:coreProperties>
</file>