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7" autoAdjust="0"/>
    <p:restoredTop sz="92884" autoAdjust="0"/>
  </p:normalViewPr>
  <p:slideViewPr>
    <p:cSldViewPr>
      <p:cViewPr varScale="1">
        <p:scale>
          <a:sx n="65" d="100"/>
          <a:sy n="65" d="100"/>
        </p:scale>
        <p:origin x="-155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0EBAEC-CBF1-42E6-A37F-3E08332C9FF5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3AEFAF-6601-4D67-B07C-681F3AEC6B7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6172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AEFAF-6601-4D67-B07C-681F3AEC6B7F}" type="slidenum">
              <a:rPr lang="uk-UA" smtClean="0"/>
              <a:t>25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691994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AEFAF-6601-4D67-B07C-681F3AEC6B7F}" type="slidenum">
              <a:rPr lang="uk-UA" smtClean="0"/>
              <a:t>29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0896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AEFAF-6601-4D67-B07C-681F3AEC6B7F}" type="slidenum">
              <a:rPr lang="uk-UA" smtClean="0"/>
              <a:t>31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001298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AEFAF-6601-4D67-B07C-681F3AEC6B7F}" type="slidenum">
              <a:rPr lang="uk-UA" smtClean="0"/>
              <a:t>33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32428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AEFAF-6601-4D67-B07C-681F3AEC6B7F}" type="slidenum">
              <a:rPr lang="uk-UA" smtClean="0"/>
              <a:t>36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182915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AEFAF-6601-4D67-B07C-681F3AEC6B7F}" type="slidenum">
              <a:rPr lang="uk-UA" smtClean="0"/>
              <a:t>39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474506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5939-B879-4DFF-84A3-00119B5285C0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2AAF5-83D9-4BBD-9F8B-6DC0F8524750}" type="slidenum">
              <a:rPr lang="uk-UA" smtClean="0"/>
              <a:t>‹#›</a:t>
            </a:fld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5939-B879-4DFF-84A3-00119B5285C0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2AAF5-83D9-4BBD-9F8B-6DC0F8524750}" type="slidenum">
              <a:rPr lang="uk-UA" smtClean="0"/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5939-B879-4DFF-84A3-00119B5285C0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2AAF5-83D9-4BBD-9F8B-6DC0F852475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5939-B879-4DFF-84A3-00119B5285C0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2AAF5-83D9-4BBD-9F8B-6DC0F8524750}" type="slidenum">
              <a:rPr lang="uk-UA" smtClean="0"/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5939-B879-4DFF-84A3-00119B5285C0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2AAF5-83D9-4BBD-9F8B-6DC0F8524750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5939-B879-4DFF-84A3-00119B5285C0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2AAF5-83D9-4BBD-9F8B-6DC0F852475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5939-B879-4DFF-84A3-00119B5285C0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2AAF5-83D9-4BBD-9F8B-6DC0F852475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5939-B879-4DFF-84A3-00119B5285C0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2AAF5-83D9-4BBD-9F8B-6DC0F852475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5939-B879-4DFF-84A3-00119B5285C0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2AAF5-83D9-4BBD-9F8B-6DC0F8524750}" type="slidenum">
              <a:rPr lang="uk-UA" smtClean="0"/>
              <a:t>‹#›</a:t>
            </a:fld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5939-B879-4DFF-84A3-00119B5285C0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2AAF5-83D9-4BBD-9F8B-6DC0F852475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5939-B879-4DFF-84A3-00119B5285C0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2AAF5-83D9-4BBD-9F8B-6DC0F852475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A255939-B879-4DFF-84A3-00119B5285C0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9E2AAF5-83D9-4BBD-9F8B-6DC0F8524750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/>
              <a:t>Фотони та електрони</a:t>
            </a:r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Теорія експерименту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198765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0" t="17826" r="4538" b="15870"/>
          <a:stretch/>
        </p:blipFill>
        <p:spPr bwMode="auto">
          <a:xfrm>
            <a:off x="217788" y="1052736"/>
            <a:ext cx="8759006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68782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5" t="12609" r="3251"/>
          <a:stretch/>
        </p:blipFill>
        <p:spPr bwMode="auto">
          <a:xfrm>
            <a:off x="179512" y="3906"/>
            <a:ext cx="8783925" cy="4884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1" t="58941" r="6246" b="5084"/>
          <a:stretch/>
        </p:blipFill>
        <p:spPr bwMode="auto">
          <a:xfrm>
            <a:off x="179511" y="4732712"/>
            <a:ext cx="8783925" cy="2130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99087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81" t="13695" r="4876"/>
          <a:stretch/>
        </p:blipFill>
        <p:spPr bwMode="auto">
          <a:xfrm>
            <a:off x="251520" y="260648"/>
            <a:ext cx="8568952" cy="4839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7" t="70217" r="7701" b="15979"/>
          <a:stretch/>
        </p:blipFill>
        <p:spPr bwMode="auto">
          <a:xfrm>
            <a:off x="251521" y="5013176"/>
            <a:ext cx="8568952" cy="80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12902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2" t="15435" r="4421"/>
          <a:stretch/>
        </p:blipFill>
        <p:spPr bwMode="auto">
          <a:xfrm>
            <a:off x="235935" y="90092"/>
            <a:ext cx="8615492" cy="4707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4" t="50000" r="7039" b="25000"/>
          <a:stretch/>
        </p:blipFill>
        <p:spPr bwMode="auto">
          <a:xfrm>
            <a:off x="235935" y="4735696"/>
            <a:ext cx="8615492" cy="1437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2474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2" t="15435" r="6414" b="21531"/>
          <a:stretch/>
        </p:blipFill>
        <p:spPr bwMode="auto">
          <a:xfrm>
            <a:off x="179512" y="162153"/>
            <a:ext cx="8640960" cy="3657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8" t="55575" r="8059" b="6557"/>
          <a:stretch/>
        </p:blipFill>
        <p:spPr bwMode="auto">
          <a:xfrm>
            <a:off x="131799" y="3819832"/>
            <a:ext cx="8688673" cy="2256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117550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5" t="11739" r="4421"/>
          <a:stretch/>
        </p:blipFill>
        <p:spPr bwMode="auto">
          <a:xfrm>
            <a:off x="284525" y="196851"/>
            <a:ext cx="8344728" cy="481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54" t="61255" r="5227" b="4243"/>
          <a:stretch/>
        </p:blipFill>
        <p:spPr bwMode="auto">
          <a:xfrm>
            <a:off x="284525" y="4918246"/>
            <a:ext cx="8344728" cy="1919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145672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98" t="12609" r="5946" b="2173"/>
          <a:stretch/>
        </p:blipFill>
        <p:spPr bwMode="auto">
          <a:xfrm>
            <a:off x="179513" y="116632"/>
            <a:ext cx="8640959" cy="4852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1" t="76823" r="7266" b="12674"/>
          <a:stretch/>
        </p:blipFill>
        <p:spPr bwMode="auto">
          <a:xfrm>
            <a:off x="179512" y="4969435"/>
            <a:ext cx="8640959" cy="619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51122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16" t="11522" r="5242"/>
          <a:stretch/>
        </p:blipFill>
        <p:spPr bwMode="auto">
          <a:xfrm>
            <a:off x="216861" y="476672"/>
            <a:ext cx="8723681" cy="5050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394720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6" t="13477" r="5007" b="6205"/>
          <a:stretch/>
        </p:blipFill>
        <p:spPr bwMode="auto">
          <a:xfrm>
            <a:off x="123169" y="548680"/>
            <a:ext cx="8844573" cy="4701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436915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31" t="11739" r="5241"/>
          <a:stretch/>
        </p:blipFill>
        <p:spPr bwMode="auto">
          <a:xfrm>
            <a:off x="209877" y="188640"/>
            <a:ext cx="8682604" cy="4979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1" t="71353" r="6352" b="4577"/>
          <a:stretch/>
        </p:blipFill>
        <p:spPr bwMode="auto">
          <a:xfrm>
            <a:off x="243838" y="5013177"/>
            <a:ext cx="8659983" cy="1387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94636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50" t="11956" r="6179"/>
          <a:stretch/>
        </p:blipFill>
        <p:spPr bwMode="auto">
          <a:xfrm>
            <a:off x="110992" y="116632"/>
            <a:ext cx="8466687" cy="4948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2" t="74420" r="5008" b="4782"/>
          <a:stretch/>
        </p:blipFill>
        <p:spPr bwMode="auto">
          <a:xfrm>
            <a:off x="147464" y="4981560"/>
            <a:ext cx="8466687" cy="113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99718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4" t="14782" r="4421"/>
          <a:stretch/>
        </p:blipFill>
        <p:spPr bwMode="auto">
          <a:xfrm>
            <a:off x="323527" y="260648"/>
            <a:ext cx="8251345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75" t="81413" r="6019" b="3822"/>
          <a:stretch/>
        </p:blipFill>
        <p:spPr bwMode="auto">
          <a:xfrm>
            <a:off x="323527" y="4653136"/>
            <a:ext cx="8251345" cy="810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01572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1" t="12174" r="3368"/>
          <a:stretch/>
        </p:blipFill>
        <p:spPr bwMode="auto">
          <a:xfrm>
            <a:off x="179512" y="257592"/>
            <a:ext cx="8712968" cy="4930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97" t="89586" r="4304" b="2587"/>
          <a:stretch/>
        </p:blipFill>
        <p:spPr bwMode="auto">
          <a:xfrm>
            <a:off x="179512" y="5106649"/>
            <a:ext cx="8712968" cy="43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22704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3" t="10434" r="7351" b="7608"/>
          <a:stretch/>
        </p:blipFill>
        <p:spPr bwMode="auto">
          <a:xfrm>
            <a:off x="179512" y="116632"/>
            <a:ext cx="8725764" cy="4809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53" t="88394" r="6020" b="1087"/>
          <a:stretch/>
        </p:blipFill>
        <p:spPr bwMode="auto">
          <a:xfrm>
            <a:off x="164803" y="4926008"/>
            <a:ext cx="8740473" cy="646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244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1" t="16304" r="5593" b="3696"/>
          <a:stretch/>
        </p:blipFill>
        <p:spPr bwMode="auto">
          <a:xfrm>
            <a:off x="395536" y="764704"/>
            <a:ext cx="8431589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456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16" t="15624" r="6296" b="8335"/>
          <a:stretch/>
        </p:blipFill>
        <p:spPr bwMode="auto">
          <a:xfrm>
            <a:off x="362352" y="188640"/>
            <a:ext cx="8208912" cy="4317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50" t="53433" r="5139" b="5942"/>
          <a:stretch/>
        </p:blipFill>
        <p:spPr bwMode="auto">
          <a:xfrm>
            <a:off x="362353" y="4506007"/>
            <a:ext cx="8208912" cy="226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1609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4" t="11956" r="6061" b="2174"/>
          <a:stretch/>
        </p:blipFill>
        <p:spPr bwMode="auto">
          <a:xfrm>
            <a:off x="259293" y="507484"/>
            <a:ext cx="8856984" cy="5055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771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3" t="12174" r="5359" b="1878"/>
          <a:stretch/>
        </p:blipFill>
        <p:spPr bwMode="auto">
          <a:xfrm>
            <a:off x="218535" y="836712"/>
            <a:ext cx="8496944" cy="48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414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7" t="10870" r="3602"/>
          <a:stretch/>
        </p:blipFill>
        <p:spPr bwMode="auto">
          <a:xfrm>
            <a:off x="179512" y="188640"/>
            <a:ext cx="8793274" cy="4952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5" t="34191" r="5195" b="37706"/>
          <a:stretch/>
        </p:blipFill>
        <p:spPr bwMode="auto">
          <a:xfrm>
            <a:off x="179512" y="5105799"/>
            <a:ext cx="8795068" cy="1634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477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99" t="63479" r="7116" b="28695"/>
          <a:stretch/>
        </p:blipFill>
        <p:spPr bwMode="auto">
          <a:xfrm>
            <a:off x="251520" y="332656"/>
            <a:ext cx="8352928" cy="437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3" t="15000" r="5359" b="17608"/>
          <a:stretch/>
        </p:blipFill>
        <p:spPr bwMode="auto">
          <a:xfrm>
            <a:off x="251520" y="769726"/>
            <a:ext cx="8375834" cy="3667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916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97" t="14782" r="4304" b="2551"/>
          <a:stretch/>
        </p:blipFill>
        <p:spPr bwMode="auto">
          <a:xfrm>
            <a:off x="307222" y="764704"/>
            <a:ext cx="8836778" cy="468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185308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2" t="10435" r="6062" b="17825"/>
          <a:stretch/>
        </p:blipFill>
        <p:spPr bwMode="auto">
          <a:xfrm>
            <a:off x="179512" y="692696"/>
            <a:ext cx="8505208" cy="402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378255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2" t="11522" r="4539" b="5217"/>
          <a:stretch/>
        </p:blipFill>
        <p:spPr bwMode="auto">
          <a:xfrm>
            <a:off x="323528" y="1101764"/>
            <a:ext cx="8568952" cy="4615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32647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0" t="12609" r="6530"/>
          <a:stretch/>
        </p:blipFill>
        <p:spPr bwMode="auto">
          <a:xfrm>
            <a:off x="466687" y="0"/>
            <a:ext cx="8150385" cy="479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2" t="47791" r="6360" b="14728"/>
          <a:stretch/>
        </p:blipFill>
        <p:spPr bwMode="auto">
          <a:xfrm>
            <a:off x="466686" y="4726418"/>
            <a:ext cx="8150385" cy="2028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571608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0" t="12174" r="5475" b="2173"/>
          <a:stretch/>
        </p:blipFill>
        <p:spPr bwMode="auto">
          <a:xfrm>
            <a:off x="118824" y="116632"/>
            <a:ext cx="8712968" cy="4960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6" t="74170" r="11302" b="17205"/>
          <a:stretch/>
        </p:blipFill>
        <p:spPr bwMode="auto">
          <a:xfrm>
            <a:off x="113663" y="5077484"/>
            <a:ext cx="8718129" cy="541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320393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3" t="11087" r="5124"/>
          <a:stretch/>
        </p:blipFill>
        <p:spPr bwMode="auto">
          <a:xfrm>
            <a:off x="251520" y="35137"/>
            <a:ext cx="8617907" cy="496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43" t="43948" r="6458" b="24429"/>
          <a:stretch/>
        </p:blipFill>
        <p:spPr bwMode="auto">
          <a:xfrm>
            <a:off x="251520" y="4869161"/>
            <a:ext cx="8617907" cy="184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036891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19" t="12826" r="7116" b="2174"/>
          <a:stretch/>
        </p:blipFill>
        <p:spPr bwMode="auto">
          <a:xfrm>
            <a:off x="163867" y="476672"/>
            <a:ext cx="8904498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953650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04" t="11956" r="6296" b="2174"/>
          <a:stretch/>
        </p:blipFill>
        <p:spPr bwMode="auto">
          <a:xfrm>
            <a:off x="180369" y="476672"/>
            <a:ext cx="8466682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519276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1" t="32433" r="5025" b="11606"/>
          <a:stretch/>
        </p:blipFill>
        <p:spPr bwMode="auto">
          <a:xfrm>
            <a:off x="123050" y="260648"/>
            <a:ext cx="8466682" cy="3049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3" t="27365" r="5945" b="36318"/>
          <a:stretch/>
        </p:blipFill>
        <p:spPr bwMode="auto">
          <a:xfrm>
            <a:off x="123050" y="3310470"/>
            <a:ext cx="8466682" cy="2106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31065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67" t="12174" r="6296"/>
          <a:stretch/>
        </p:blipFill>
        <p:spPr bwMode="auto">
          <a:xfrm>
            <a:off x="323528" y="620688"/>
            <a:ext cx="8327440" cy="486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676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31" t="12934" r="5358" b="12934"/>
          <a:stretch/>
        </p:blipFill>
        <p:spPr bwMode="auto">
          <a:xfrm>
            <a:off x="150833" y="1340768"/>
            <a:ext cx="8957711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018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5" t="11305" r="6297"/>
          <a:stretch/>
        </p:blipFill>
        <p:spPr bwMode="auto">
          <a:xfrm>
            <a:off x="715928" y="188640"/>
            <a:ext cx="7128792" cy="4215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89" t="56087" r="7013"/>
          <a:stretch/>
        </p:blipFill>
        <p:spPr bwMode="auto">
          <a:xfrm>
            <a:off x="715928" y="4293095"/>
            <a:ext cx="7128792" cy="2127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808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3" t="13696" r="6062" b="2174"/>
          <a:stretch/>
        </p:blipFill>
        <p:spPr bwMode="auto">
          <a:xfrm>
            <a:off x="510912" y="260648"/>
            <a:ext cx="8320924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1" t="81872" r="6698" b="8661"/>
          <a:stretch/>
        </p:blipFill>
        <p:spPr bwMode="auto">
          <a:xfrm>
            <a:off x="510912" y="4941168"/>
            <a:ext cx="8320924" cy="54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22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7" t="11305" r="6412" b="2174"/>
          <a:stretch/>
        </p:blipFill>
        <p:spPr bwMode="auto">
          <a:xfrm>
            <a:off x="294888" y="116632"/>
            <a:ext cx="8232299" cy="479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00" t="76823" r="6700"/>
          <a:stretch/>
        </p:blipFill>
        <p:spPr bwMode="auto">
          <a:xfrm>
            <a:off x="294889" y="4932478"/>
            <a:ext cx="8232298" cy="1288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180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04" t="11739" r="7233"/>
          <a:stretch/>
        </p:blipFill>
        <p:spPr bwMode="auto">
          <a:xfrm>
            <a:off x="539552" y="171719"/>
            <a:ext cx="7848872" cy="4720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17" t="56009" r="4450" b="21996"/>
          <a:stretch/>
        </p:blipFill>
        <p:spPr bwMode="auto">
          <a:xfrm>
            <a:off x="539552" y="4797152"/>
            <a:ext cx="7848872" cy="1226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610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2" t="12609" r="7116"/>
          <a:stretch/>
        </p:blipFill>
        <p:spPr bwMode="auto">
          <a:xfrm>
            <a:off x="434599" y="33383"/>
            <a:ext cx="8352928" cy="5158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67" t="59571" r="6586" b="8030"/>
          <a:stretch/>
        </p:blipFill>
        <p:spPr bwMode="auto">
          <a:xfrm>
            <a:off x="434599" y="5020356"/>
            <a:ext cx="8352928" cy="1837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415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5" t="10435" r="5711" b="2391"/>
          <a:stretch/>
        </p:blipFill>
        <p:spPr bwMode="auto">
          <a:xfrm>
            <a:off x="223797" y="-16921"/>
            <a:ext cx="8561126" cy="4890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45" t="73351" r="6394" b="10436"/>
          <a:stretch/>
        </p:blipFill>
        <p:spPr bwMode="auto">
          <a:xfrm>
            <a:off x="251519" y="4873409"/>
            <a:ext cx="8533403" cy="942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7782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4" t="11522" r="6529"/>
          <a:stretch/>
        </p:blipFill>
        <p:spPr bwMode="auto">
          <a:xfrm>
            <a:off x="683568" y="171739"/>
            <a:ext cx="7696147" cy="4552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54" t="43583" r="5906" b="24521"/>
          <a:stretch/>
        </p:blipFill>
        <p:spPr bwMode="auto">
          <a:xfrm>
            <a:off x="680140" y="4621648"/>
            <a:ext cx="7699575" cy="1651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7265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93" t="11739" r="5477" b="5682"/>
          <a:stretch/>
        </p:blipFill>
        <p:spPr bwMode="auto">
          <a:xfrm>
            <a:off x="3507" y="28201"/>
            <a:ext cx="8963837" cy="4768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34" t="83135" r="7039" b="8433"/>
          <a:stretch/>
        </p:blipFill>
        <p:spPr bwMode="auto">
          <a:xfrm>
            <a:off x="0" y="4793537"/>
            <a:ext cx="8967344" cy="509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992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3" t="16761" r="5008" b="196"/>
          <a:stretch/>
        </p:blipFill>
        <p:spPr bwMode="auto">
          <a:xfrm>
            <a:off x="395536" y="11048"/>
            <a:ext cx="7776864" cy="417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71" t="48913" r="9766" b="-48913"/>
          <a:stretch/>
        </p:blipFill>
        <p:spPr bwMode="auto">
          <a:xfrm>
            <a:off x="374122" y="4077072"/>
            <a:ext cx="7294222" cy="4970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5079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3" t="74873" r="5008" b="196"/>
          <a:stretch/>
        </p:blipFill>
        <p:spPr bwMode="auto">
          <a:xfrm>
            <a:off x="755576" y="116632"/>
            <a:ext cx="7533894" cy="1215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04" t="12174" r="12855" b="11739"/>
          <a:stretch/>
        </p:blipFill>
        <p:spPr bwMode="auto">
          <a:xfrm>
            <a:off x="899592" y="1268760"/>
            <a:ext cx="6723835" cy="375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34" t="19678" r="6132" b="50910"/>
          <a:stretch/>
        </p:blipFill>
        <p:spPr bwMode="auto">
          <a:xfrm>
            <a:off x="221196" y="5022096"/>
            <a:ext cx="8602653" cy="1719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6708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90" t="14131" r="6998"/>
          <a:stretch/>
        </p:blipFill>
        <p:spPr bwMode="auto">
          <a:xfrm>
            <a:off x="308740" y="692696"/>
            <a:ext cx="8697837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8336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5" t="13913" r="6647"/>
          <a:stretch/>
        </p:blipFill>
        <p:spPr bwMode="auto">
          <a:xfrm>
            <a:off x="220309" y="476672"/>
            <a:ext cx="8830798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9032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19" t="13261" r="6998" b="2174"/>
          <a:stretch/>
        </p:blipFill>
        <p:spPr bwMode="auto">
          <a:xfrm>
            <a:off x="467544" y="836712"/>
            <a:ext cx="8410431" cy="479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648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3" t="12609" r="6062" b="6956"/>
          <a:stretch/>
        </p:blipFill>
        <p:spPr bwMode="auto">
          <a:xfrm>
            <a:off x="179512" y="764704"/>
            <a:ext cx="8743718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5771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10" t="14130" r="5295" b="2392"/>
          <a:stretch/>
        </p:blipFill>
        <p:spPr bwMode="auto">
          <a:xfrm>
            <a:off x="827583" y="4763"/>
            <a:ext cx="7694117" cy="418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60" t="48633" r="5680" b="1086"/>
          <a:stretch/>
        </p:blipFill>
        <p:spPr bwMode="auto">
          <a:xfrm>
            <a:off x="827583" y="4170174"/>
            <a:ext cx="7694117" cy="25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1266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5" t="13478" r="6647" b="6522"/>
          <a:stretch/>
        </p:blipFill>
        <p:spPr bwMode="auto">
          <a:xfrm>
            <a:off x="24335" y="1172038"/>
            <a:ext cx="9101185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9705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5" t="13043" r="5710" b="2174"/>
          <a:stretch/>
        </p:blipFill>
        <p:spPr bwMode="auto">
          <a:xfrm>
            <a:off x="179512" y="692696"/>
            <a:ext cx="8688227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397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73" t="11956" r="4890" b="27391"/>
          <a:stretch/>
        </p:blipFill>
        <p:spPr bwMode="auto">
          <a:xfrm>
            <a:off x="65060" y="1196752"/>
            <a:ext cx="9095462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9955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3" t="16110" r="26894"/>
          <a:stretch/>
        </p:blipFill>
        <p:spPr bwMode="auto">
          <a:xfrm>
            <a:off x="1403648" y="-609"/>
            <a:ext cx="5877652" cy="6686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7646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08" t="25001" r="28316" b="4565"/>
          <a:stretch/>
        </p:blipFill>
        <p:spPr bwMode="auto">
          <a:xfrm>
            <a:off x="827584" y="0"/>
            <a:ext cx="7135336" cy="6740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287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64" t="39232" r="29414" b="1706"/>
          <a:stretch/>
        </p:blipFill>
        <p:spPr bwMode="auto">
          <a:xfrm>
            <a:off x="899592" y="0"/>
            <a:ext cx="7344816" cy="6804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74636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13" t="11304" r="26794" b="52391"/>
          <a:stretch/>
        </p:blipFill>
        <p:spPr bwMode="auto">
          <a:xfrm>
            <a:off x="467543" y="0"/>
            <a:ext cx="6984777" cy="307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64" t="13289" r="27329" b="43355"/>
          <a:stretch/>
        </p:blipFill>
        <p:spPr bwMode="auto">
          <a:xfrm>
            <a:off x="480578" y="3068960"/>
            <a:ext cx="7170526" cy="3789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90164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586</TotalTime>
  <Words>11</Words>
  <Application>Microsoft Office PowerPoint</Application>
  <PresentationFormat>Экран (4:3)</PresentationFormat>
  <Paragraphs>8</Paragraphs>
  <Slides>54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55" baseType="lpstr">
      <vt:lpstr>Воздушный поток</vt:lpstr>
      <vt:lpstr>Теорія експерименту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Теорія експерименту</dc:title>
  <dc:creator>Коротков К А</dc:creator>
  <cp:lastModifiedBy>Коротков К А</cp:lastModifiedBy>
  <cp:revision>33</cp:revision>
  <dcterms:created xsi:type="dcterms:W3CDTF">2016-09-19T10:49:19Z</dcterms:created>
  <dcterms:modified xsi:type="dcterms:W3CDTF">2016-09-19T20:57:09Z</dcterms:modified>
</cp:coreProperties>
</file>