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984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ED336-1094-4C96-A679-06D974D9C082}" type="datetimeFigureOut">
              <a:rPr lang="uk-UA" smtClean="0"/>
              <a:t>22.09.2016</a:t>
            </a:fld>
            <a:endParaRPr lang="uk-UA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F3C137C2-0226-4651-808A-5DF3D226788D}" type="slidenum">
              <a:rPr lang="uk-UA" smtClean="0"/>
              <a:t>‹#›</a:t>
            </a:fld>
            <a:endParaRPr lang="uk-UA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ED336-1094-4C96-A679-06D974D9C082}" type="datetimeFigureOut">
              <a:rPr lang="uk-UA" smtClean="0"/>
              <a:t>22.09.2016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137C2-0226-4651-808A-5DF3D226788D}" type="slidenum">
              <a:rPr lang="uk-UA" smtClean="0"/>
              <a:t>‹#›</a:t>
            </a:fld>
            <a:endParaRPr lang="uk-UA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ED336-1094-4C96-A679-06D974D9C082}" type="datetimeFigureOut">
              <a:rPr lang="uk-UA" smtClean="0"/>
              <a:t>22.09.2016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uk-UA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3C137C2-0226-4651-808A-5DF3D226788D}" type="slidenum">
              <a:rPr lang="uk-UA" smtClean="0"/>
              <a:t>‹#›</a:t>
            </a:fld>
            <a:endParaRPr lang="uk-U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ED336-1094-4C96-A679-06D974D9C082}" type="datetimeFigureOut">
              <a:rPr lang="uk-UA" smtClean="0"/>
              <a:t>22.09.2016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137C2-0226-4651-808A-5DF3D226788D}" type="slidenum">
              <a:rPr lang="uk-UA" smtClean="0"/>
              <a:t>‹#›</a:t>
            </a:fld>
            <a:endParaRPr lang="uk-UA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ED336-1094-4C96-A679-06D974D9C082}" type="datetimeFigureOut">
              <a:rPr lang="uk-UA" smtClean="0"/>
              <a:t>22.09.2016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137C2-0226-4651-808A-5DF3D226788D}" type="slidenum">
              <a:rPr lang="uk-UA" smtClean="0"/>
              <a:t>‹#›</a:t>
            </a:fld>
            <a:endParaRPr lang="uk-UA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ED336-1094-4C96-A679-06D974D9C082}" type="datetimeFigureOut">
              <a:rPr lang="uk-UA" smtClean="0"/>
              <a:t>22.09.2016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137C2-0226-4651-808A-5DF3D226788D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ED336-1094-4C96-A679-06D974D9C082}" type="datetimeFigureOut">
              <a:rPr lang="uk-UA" smtClean="0"/>
              <a:t>22.09.2016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137C2-0226-4651-808A-5DF3D226788D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ED336-1094-4C96-A679-06D974D9C082}" type="datetimeFigureOut">
              <a:rPr lang="uk-UA" smtClean="0"/>
              <a:t>22.09.2016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137C2-0226-4651-808A-5DF3D226788D}" type="slidenum">
              <a:rPr lang="uk-UA" smtClean="0"/>
              <a:t>‹#›</a:t>
            </a:fld>
            <a:endParaRPr lang="uk-UA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ED336-1094-4C96-A679-06D974D9C082}" type="datetimeFigureOut">
              <a:rPr lang="uk-UA" smtClean="0"/>
              <a:t>22.09.2016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3C137C2-0226-4651-808A-5DF3D226788D}" type="slidenum">
              <a:rPr lang="uk-UA" smtClean="0"/>
              <a:t>‹#›</a:t>
            </a:fld>
            <a:endParaRPr lang="uk-UA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ED336-1094-4C96-A679-06D974D9C082}" type="datetimeFigureOut">
              <a:rPr lang="uk-UA" smtClean="0"/>
              <a:t>22.09.2016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137C2-0226-4651-808A-5DF3D226788D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ED336-1094-4C96-A679-06D974D9C082}" type="datetimeFigureOut">
              <a:rPr lang="uk-UA" smtClean="0"/>
              <a:t>22.09.2016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137C2-0226-4651-808A-5DF3D226788D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5BED336-1094-4C96-A679-06D974D9C082}" type="datetimeFigureOut">
              <a:rPr lang="uk-UA" smtClean="0"/>
              <a:t>22.09.2016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F3C137C2-0226-4651-808A-5DF3D226788D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/>
            </a:r>
            <a:br>
              <a:rPr lang="uk-UA" dirty="0"/>
            </a:br>
            <a:r>
              <a:rPr lang="uk-UA" dirty="0"/>
              <a:t> </a:t>
            </a:r>
            <a:r>
              <a:rPr lang="uk-UA" dirty="0" err="1"/>
              <a:t>Белоусов</a:t>
            </a:r>
            <a:r>
              <a:rPr lang="uk-UA" dirty="0"/>
              <a:t>-Жаботинський</a:t>
            </a:r>
            <a:r>
              <a:rPr lang="uk-UA" dirty="0" smtClean="0"/>
              <a:t>.</a:t>
            </a:r>
            <a:br>
              <a:rPr lang="uk-UA" dirty="0" smtClean="0"/>
            </a:br>
            <a:r>
              <a:rPr lang="uk-UA" dirty="0" smtClean="0"/>
              <a:t> </a:t>
            </a:r>
            <a:r>
              <a:rPr lang="uk-UA" dirty="0"/>
              <a:t>Орегонатори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4481108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84" t="15217" r="4187"/>
          <a:stretch/>
        </p:blipFill>
        <p:spPr bwMode="auto">
          <a:xfrm>
            <a:off x="107504" y="476672"/>
            <a:ext cx="8889111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5615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86" t="14641" r="5593" b="-2467"/>
          <a:stretch/>
        </p:blipFill>
        <p:spPr bwMode="auto">
          <a:xfrm>
            <a:off x="179512" y="242890"/>
            <a:ext cx="8843204" cy="5177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5" t="41848" r="5476" b="51739"/>
          <a:stretch/>
        </p:blipFill>
        <p:spPr bwMode="auto">
          <a:xfrm>
            <a:off x="179512" y="5209510"/>
            <a:ext cx="8843204" cy="379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191387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88" t="11522" r="5709" b="4130"/>
          <a:stretch/>
        </p:blipFill>
        <p:spPr bwMode="auto">
          <a:xfrm>
            <a:off x="323528" y="188640"/>
            <a:ext cx="8439412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44" t="74334" r="6817" b="3787"/>
          <a:stretch/>
        </p:blipFill>
        <p:spPr bwMode="auto">
          <a:xfrm>
            <a:off x="323528" y="4941168"/>
            <a:ext cx="8388424" cy="1233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218620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69" t="11956" r="6647"/>
          <a:stretch/>
        </p:blipFill>
        <p:spPr bwMode="auto">
          <a:xfrm>
            <a:off x="179512" y="188640"/>
            <a:ext cx="8706936" cy="5170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41" t="48001" r="7379" b="45687"/>
          <a:stretch/>
        </p:blipFill>
        <p:spPr bwMode="auto">
          <a:xfrm>
            <a:off x="228088" y="5281029"/>
            <a:ext cx="8808408" cy="380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73971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36" t="14347" r="5476" b="5870"/>
          <a:stretch/>
        </p:blipFill>
        <p:spPr bwMode="auto">
          <a:xfrm>
            <a:off x="334888" y="90530"/>
            <a:ext cx="8442399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75" t="33027" r="7377" b="28169"/>
          <a:stretch/>
        </p:blipFill>
        <p:spPr bwMode="auto">
          <a:xfrm>
            <a:off x="323528" y="4555026"/>
            <a:ext cx="8280920" cy="2173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089945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70" t="11956" r="7467" b="2174"/>
          <a:stretch/>
        </p:blipFill>
        <p:spPr bwMode="auto">
          <a:xfrm>
            <a:off x="323527" y="188639"/>
            <a:ext cx="8392060" cy="49109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03" t="55435" r="6882" b="15652"/>
          <a:stretch/>
        </p:blipFill>
        <p:spPr bwMode="auto">
          <a:xfrm>
            <a:off x="467543" y="5091873"/>
            <a:ext cx="8248043" cy="1617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978046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33" t="13696" r="5477" b="2174"/>
          <a:stretch/>
        </p:blipFill>
        <p:spPr bwMode="auto">
          <a:xfrm>
            <a:off x="179512" y="116632"/>
            <a:ext cx="8784976" cy="485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39" t="78477" r="6647" b="6523"/>
          <a:stretch/>
        </p:blipFill>
        <p:spPr bwMode="auto">
          <a:xfrm>
            <a:off x="323528" y="4797153"/>
            <a:ext cx="8568952" cy="87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342570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87" t="12634" r="7115" b="2141"/>
          <a:stretch/>
        </p:blipFill>
        <p:spPr bwMode="auto">
          <a:xfrm>
            <a:off x="251520" y="188640"/>
            <a:ext cx="8640960" cy="5079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87" t="81304" r="7115" b="2776"/>
          <a:stretch/>
        </p:blipFill>
        <p:spPr bwMode="auto">
          <a:xfrm>
            <a:off x="323528" y="5157192"/>
            <a:ext cx="8496944" cy="919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054218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33" t="11739" r="6413" b="5434"/>
          <a:stretch/>
        </p:blipFill>
        <p:spPr bwMode="auto">
          <a:xfrm>
            <a:off x="179512" y="188640"/>
            <a:ext cx="8762674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33" t="57096" r="6998" b="25195"/>
          <a:stretch/>
        </p:blipFill>
        <p:spPr bwMode="auto">
          <a:xfrm>
            <a:off x="278572" y="4981912"/>
            <a:ext cx="8663614" cy="10719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618785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68" t="11087" r="6881"/>
          <a:stretch/>
        </p:blipFill>
        <p:spPr bwMode="auto">
          <a:xfrm>
            <a:off x="107504" y="260648"/>
            <a:ext cx="8913374" cy="5314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9" t="75653" r="4553" b="2826"/>
          <a:stretch/>
        </p:blipFill>
        <p:spPr bwMode="auto">
          <a:xfrm>
            <a:off x="251520" y="5495681"/>
            <a:ext cx="8892480" cy="1255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71075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3" t="13696" r="6662" b="2608"/>
          <a:stretch/>
        </p:blipFill>
        <p:spPr bwMode="auto">
          <a:xfrm>
            <a:off x="251521" y="260648"/>
            <a:ext cx="8568952" cy="4844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17" t="64566" r="7584" b="15869"/>
          <a:stretch/>
        </p:blipFill>
        <p:spPr bwMode="auto">
          <a:xfrm>
            <a:off x="251520" y="5160251"/>
            <a:ext cx="8643551" cy="1149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12680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7" t="10652" r="7598" b="3261"/>
          <a:stretch/>
        </p:blipFill>
        <p:spPr bwMode="auto">
          <a:xfrm>
            <a:off x="323529" y="227504"/>
            <a:ext cx="8630050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53114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87" t="13043" r="7349" b="7381"/>
          <a:stretch/>
        </p:blipFill>
        <p:spPr bwMode="auto">
          <a:xfrm>
            <a:off x="539552" y="116632"/>
            <a:ext cx="8384432" cy="4546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41" t="42174" r="5489" b="28913"/>
          <a:stretch/>
        </p:blipFill>
        <p:spPr bwMode="auto">
          <a:xfrm>
            <a:off x="418768" y="4747874"/>
            <a:ext cx="8626000" cy="1669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59068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99" t="17708" r="7350" b="6250"/>
          <a:stretch/>
        </p:blipFill>
        <p:spPr bwMode="auto">
          <a:xfrm>
            <a:off x="179511" y="260648"/>
            <a:ext cx="8661477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t="37674" r="7364" b="39566"/>
          <a:stretch/>
        </p:blipFill>
        <p:spPr bwMode="auto">
          <a:xfrm>
            <a:off x="173751" y="5013175"/>
            <a:ext cx="8790737" cy="1369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53544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10" t="10652" r="6304" b="2174"/>
          <a:stretch/>
        </p:blipFill>
        <p:spPr bwMode="auto">
          <a:xfrm>
            <a:off x="323528" y="260648"/>
            <a:ext cx="8524598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70" t="62174" r="7351" b="8261"/>
          <a:stretch/>
        </p:blipFill>
        <p:spPr bwMode="auto">
          <a:xfrm>
            <a:off x="217078" y="5120641"/>
            <a:ext cx="8631048" cy="173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79966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35" t="12826" r="7716" b="1087"/>
          <a:stretch/>
        </p:blipFill>
        <p:spPr bwMode="auto">
          <a:xfrm>
            <a:off x="251521" y="764704"/>
            <a:ext cx="8779156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12163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196</TotalTime>
  <Words>0</Words>
  <Application>Microsoft Office PowerPoint</Application>
  <PresentationFormat>Экран (4:3)</PresentationFormat>
  <Paragraphs>1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Справедливость</vt:lpstr>
      <vt:lpstr>  Белоусов-Жаботинський.  Орегонатори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Белоусов-Жаботинський.  Орегонатори</dc:title>
  <dc:creator>Коротков К А</dc:creator>
  <cp:lastModifiedBy>Коротков К А</cp:lastModifiedBy>
  <cp:revision>12</cp:revision>
  <dcterms:created xsi:type="dcterms:W3CDTF">2016-09-22T15:36:35Z</dcterms:created>
  <dcterms:modified xsi:type="dcterms:W3CDTF">2016-09-22T18:52:49Z</dcterms:modified>
</cp:coreProperties>
</file>