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047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45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119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61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519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574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119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1431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097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738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759928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290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6244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8593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8123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549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9E1C3-04AB-44E8-AE1B-7A4EABD160C3}" type="datetimeFigureOut">
              <a:rPr lang="ru-RU" smtClean="0"/>
              <a:t>28.11.2019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17DF002-A903-4A77-932A-3E1654BE98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753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79520" y="3185005"/>
            <a:ext cx="7766936" cy="1646302"/>
          </a:xfrm>
        </p:spPr>
        <p:txBody>
          <a:bodyPr/>
          <a:lstStyle/>
          <a:p>
            <a:r>
              <a:rPr lang="uk-UA" sz="4800" b="1" dirty="0" smtClean="0"/>
              <a:t>Метод колового дихроїзму визначення вмісту в макромолекулах білку </a:t>
            </a:r>
            <a:r>
              <a:rPr lang="el-GR" sz="4800" b="1" dirty="0" smtClean="0"/>
              <a:t>α</a:t>
            </a:r>
            <a:r>
              <a:rPr lang="uk-UA" sz="4800" b="1" dirty="0" smtClean="0"/>
              <a:t>-спіралі, </a:t>
            </a:r>
            <a:r>
              <a:rPr lang="el-GR" sz="4800" b="1" dirty="0" smtClean="0"/>
              <a:t>β</a:t>
            </a:r>
            <a:r>
              <a:rPr lang="uk-UA" sz="4800" b="1" dirty="0" smtClean="0"/>
              <a:t>-структури та клубка</a:t>
            </a:r>
            <a:endParaRPr lang="ru-RU" sz="48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151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421" y="454619"/>
            <a:ext cx="9457898" cy="3880773"/>
          </a:xfrm>
        </p:spPr>
        <p:txBody>
          <a:bodyPr>
            <a:noAutofit/>
          </a:bodyPr>
          <a:lstStyle/>
          <a:p>
            <a:r>
              <a:rPr lang="ru-RU" sz="2800" dirty="0" err="1" smtClean="0"/>
              <a:t>Оптичний</a:t>
            </a:r>
            <a:r>
              <a:rPr lang="ru-RU" sz="2800" dirty="0" smtClean="0"/>
              <a:t> метод </a:t>
            </a:r>
            <a:r>
              <a:rPr lang="ru-RU" sz="2800" dirty="0" err="1" smtClean="0"/>
              <a:t>колового</a:t>
            </a:r>
            <a:r>
              <a:rPr lang="ru-RU" sz="2800" dirty="0" smtClean="0"/>
              <a:t> </a:t>
            </a:r>
            <a:r>
              <a:rPr lang="ru-RU" sz="2800" dirty="0" err="1"/>
              <a:t>дихроїзму</a:t>
            </a:r>
            <a:r>
              <a:rPr lang="ru-RU" sz="2800" dirty="0"/>
              <a:t> (КД) широко </a:t>
            </a:r>
            <a:r>
              <a:rPr lang="ru-RU" sz="2800" dirty="0" err="1"/>
              <a:t>використовують</a:t>
            </a:r>
            <a:r>
              <a:rPr lang="ru-RU" sz="2800" dirty="0"/>
              <a:t> для </a:t>
            </a:r>
            <a:r>
              <a:rPr lang="ru-RU" sz="2800" dirty="0" err="1"/>
              <a:t>дослідження</a:t>
            </a:r>
            <a:r>
              <a:rPr lang="ru-RU" sz="2800" dirty="0"/>
              <a:t> </a:t>
            </a:r>
            <a:r>
              <a:rPr lang="ru-RU" sz="2800" dirty="0" err="1"/>
              <a:t>вторинної</a:t>
            </a:r>
            <a:r>
              <a:rPr lang="ru-RU" sz="2800" dirty="0"/>
              <a:t> </a:t>
            </a:r>
            <a:r>
              <a:rPr lang="ru-RU" sz="2800" dirty="0" err="1"/>
              <a:t>структури</a:t>
            </a:r>
            <a:r>
              <a:rPr lang="ru-RU" sz="2800" dirty="0"/>
              <a:t> </a:t>
            </a:r>
            <a:r>
              <a:rPr lang="ru-RU" sz="2800" dirty="0" err="1"/>
              <a:t>білків</a:t>
            </a:r>
            <a:r>
              <a:rPr lang="ru-RU" sz="2800" dirty="0"/>
              <a:t>. </a:t>
            </a:r>
            <a:r>
              <a:rPr lang="ru-RU" sz="2800" dirty="0" err="1" smtClean="0"/>
              <a:t>Його</a:t>
            </a:r>
            <a:r>
              <a:rPr lang="ru-RU" sz="2800" dirty="0" smtClean="0"/>
              <a:t> </a:t>
            </a:r>
            <a:r>
              <a:rPr lang="ru-RU" sz="2800" dirty="0"/>
              <a:t>основу становить </a:t>
            </a:r>
            <a:r>
              <a:rPr lang="ru-RU" sz="2800" dirty="0" err="1"/>
              <a:t>фізичне</a:t>
            </a:r>
            <a:r>
              <a:rPr lang="ru-RU" sz="2800" dirty="0"/>
              <a:t> </a:t>
            </a:r>
            <a:r>
              <a:rPr lang="ru-RU" sz="2800" dirty="0" err="1"/>
              <a:t>явище</a:t>
            </a:r>
            <a:r>
              <a:rPr lang="ru-RU" sz="2800" dirty="0"/>
              <a:t> - </a:t>
            </a:r>
            <a:r>
              <a:rPr lang="ru-RU" sz="2800" dirty="0" err="1"/>
              <a:t>взаємодія</a:t>
            </a:r>
            <a:r>
              <a:rPr lang="ru-RU" sz="2800" dirty="0"/>
              <a:t> </a:t>
            </a:r>
            <a:r>
              <a:rPr lang="ru-RU" sz="2800" dirty="0" err="1"/>
              <a:t>лінійно</a:t>
            </a:r>
            <a:r>
              <a:rPr lang="ru-RU" sz="2800" dirty="0"/>
              <a:t> </a:t>
            </a:r>
            <a:r>
              <a:rPr lang="ru-RU" sz="2800" dirty="0" err="1"/>
              <a:t>поляризованого</a:t>
            </a:r>
            <a:r>
              <a:rPr lang="ru-RU" sz="2800" dirty="0"/>
              <a:t> </a:t>
            </a:r>
            <a:r>
              <a:rPr lang="ru-RU" sz="2800" dirty="0" err="1"/>
              <a:t>світла</a:t>
            </a:r>
            <a:r>
              <a:rPr lang="ru-RU" sz="2800" dirty="0"/>
              <a:t> з </a:t>
            </a:r>
            <a:r>
              <a:rPr lang="ru-RU" sz="2800" dirty="0" err="1"/>
              <a:t>оптично</a:t>
            </a:r>
            <a:r>
              <a:rPr lang="ru-RU" sz="2800" dirty="0"/>
              <a:t> </a:t>
            </a:r>
            <a:r>
              <a:rPr lang="ru-RU" sz="2800" dirty="0" err="1"/>
              <a:t>активними</a:t>
            </a:r>
            <a:r>
              <a:rPr lang="ru-RU" sz="2800" dirty="0"/>
              <a:t> молекулами. </a:t>
            </a:r>
            <a:r>
              <a:rPr lang="ru-RU" sz="2800" dirty="0" err="1"/>
              <a:t>Амінокислоти</a:t>
            </a:r>
            <a:r>
              <a:rPr lang="ru-RU" sz="2800" dirty="0"/>
              <a:t> </a:t>
            </a:r>
            <a:r>
              <a:rPr lang="ru-RU" sz="2800" dirty="0" err="1"/>
              <a:t>мають</a:t>
            </a:r>
            <a:r>
              <a:rPr lang="ru-RU" sz="2800" dirty="0"/>
              <a:t> </a:t>
            </a:r>
            <a:r>
              <a:rPr lang="ru-RU" sz="2800" dirty="0" err="1"/>
              <a:t>асиметричні</a:t>
            </a:r>
            <a:r>
              <a:rPr lang="ru-RU" sz="2800" dirty="0"/>
              <a:t> </a:t>
            </a:r>
            <a:r>
              <a:rPr lang="ru-RU" sz="2800" dirty="0" err="1"/>
              <a:t>атоми</a:t>
            </a:r>
            <a:r>
              <a:rPr lang="ru-RU" sz="2800" dirty="0"/>
              <a:t> </a:t>
            </a:r>
            <a:r>
              <a:rPr lang="ru-RU" sz="2800" dirty="0" err="1"/>
              <a:t>вуглецю</a:t>
            </a:r>
            <a:r>
              <a:rPr lang="ru-RU" sz="2800" dirty="0"/>
              <a:t>, </a:t>
            </a:r>
            <a:r>
              <a:rPr lang="ru-RU" sz="2800" dirty="0" err="1"/>
              <a:t>які</a:t>
            </a:r>
            <a:r>
              <a:rPr lang="ru-RU" sz="2800" dirty="0"/>
              <a:t> </a:t>
            </a:r>
            <a:r>
              <a:rPr lang="ru-RU" sz="2800" dirty="0" err="1"/>
              <a:t>зумовлюють</a:t>
            </a:r>
            <a:r>
              <a:rPr lang="ru-RU" sz="2800" dirty="0"/>
              <a:t> </a:t>
            </a:r>
            <a:r>
              <a:rPr lang="ru-RU" sz="2800" dirty="0" err="1"/>
              <a:t>появу</a:t>
            </a:r>
            <a:r>
              <a:rPr lang="ru-RU" sz="2800" dirty="0"/>
              <a:t> </a:t>
            </a:r>
            <a:r>
              <a:rPr lang="ru-RU" sz="2800" dirty="0" err="1"/>
              <a:t>оптичної</a:t>
            </a:r>
            <a:r>
              <a:rPr lang="ru-RU" sz="2800" dirty="0"/>
              <a:t> </a:t>
            </a:r>
            <a:r>
              <a:rPr lang="ru-RU" sz="2800" dirty="0" err="1"/>
              <a:t>активності</a:t>
            </a:r>
            <a:r>
              <a:rPr lang="ru-RU" sz="2800" dirty="0"/>
              <a:t>. </a:t>
            </a:r>
            <a:r>
              <a:rPr lang="ru-RU" sz="2800" dirty="0" err="1"/>
              <a:t>Спектри</a:t>
            </a:r>
            <a:r>
              <a:rPr lang="ru-RU" sz="2800" dirty="0"/>
              <a:t> </a:t>
            </a:r>
            <a:r>
              <a:rPr lang="ru-RU" sz="2800" dirty="0" smtClean="0"/>
              <a:t>КД </a:t>
            </a:r>
            <a:r>
              <a:rPr lang="ru-RU" sz="2800" dirty="0" err="1"/>
              <a:t>реєструються</a:t>
            </a:r>
            <a:r>
              <a:rPr lang="ru-RU" sz="2800" dirty="0"/>
              <a:t> в </a:t>
            </a:r>
            <a:r>
              <a:rPr lang="ru-RU" sz="2800" dirty="0" err="1"/>
              <a:t>ділянці</a:t>
            </a:r>
            <a:r>
              <a:rPr lang="ru-RU" sz="2800" dirty="0"/>
              <a:t> </a:t>
            </a:r>
            <a:r>
              <a:rPr lang="ru-RU" sz="2800" dirty="0" err="1"/>
              <a:t>поглинання</a:t>
            </a:r>
            <a:r>
              <a:rPr lang="ru-RU" sz="2800" dirty="0"/>
              <a:t> </a:t>
            </a:r>
            <a:r>
              <a:rPr lang="ru-RU" sz="2800" dirty="0" err="1"/>
              <a:t>пептидних</a:t>
            </a:r>
            <a:r>
              <a:rPr lang="ru-RU" sz="2800" dirty="0"/>
              <a:t> </a:t>
            </a:r>
            <a:r>
              <a:rPr lang="ru-RU" sz="2800" dirty="0" err="1"/>
              <a:t>груп</a:t>
            </a:r>
            <a:r>
              <a:rPr lang="ru-RU" sz="2800" dirty="0"/>
              <a:t> (</a:t>
            </a:r>
            <a:r>
              <a:rPr lang="ru-RU" sz="2800" dirty="0" err="1"/>
              <a:t>ультрафіолетова</a:t>
            </a:r>
            <a:r>
              <a:rPr lang="ru-RU" sz="2800" dirty="0"/>
              <a:t> </a:t>
            </a:r>
            <a:r>
              <a:rPr lang="ru-RU" sz="2800" dirty="0" err="1"/>
              <a:t>ділянка</a:t>
            </a:r>
            <a:r>
              <a:rPr lang="ru-RU" sz="2800" dirty="0"/>
              <a:t> спектра 180.. .230 </a:t>
            </a:r>
            <a:r>
              <a:rPr lang="ru-RU" sz="2800" dirty="0" err="1"/>
              <a:t>нм</a:t>
            </a:r>
            <a:r>
              <a:rPr lang="ru-RU" sz="2800" dirty="0"/>
              <a:t>).</a:t>
            </a:r>
          </a:p>
        </p:txBody>
      </p:sp>
      <p:pic>
        <p:nvPicPr>
          <p:cNvPr id="1026" name="Picture 2" descr="Картинки по запросу молекула белка 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623" y="4335392"/>
            <a:ext cx="3186232" cy="2442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782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err="1"/>
              <a:t>Оптично</a:t>
            </a:r>
            <a:r>
              <a:rPr lang="ru-RU" sz="2400" dirty="0"/>
              <a:t> активна </a:t>
            </a:r>
            <a:r>
              <a:rPr lang="ru-RU" sz="2400" dirty="0" err="1"/>
              <a:t>речовина</a:t>
            </a:r>
            <a:r>
              <a:rPr lang="ru-RU" sz="2400" dirty="0"/>
              <a:t> по- </a:t>
            </a:r>
            <a:r>
              <a:rPr lang="ru-RU" sz="2400" dirty="0" err="1"/>
              <a:t>різному</a:t>
            </a:r>
            <a:r>
              <a:rPr lang="ru-RU" sz="2400" dirty="0"/>
              <a:t> </a:t>
            </a:r>
            <a:r>
              <a:rPr lang="ru-RU" sz="2400" dirty="0" err="1"/>
              <a:t>поглинає</a:t>
            </a:r>
            <a:r>
              <a:rPr lang="ru-RU" sz="2400" dirty="0"/>
              <a:t> </a:t>
            </a:r>
            <a:r>
              <a:rPr lang="en-US" sz="2400" dirty="0"/>
              <a:t>L- </a:t>
            </a:r>
            <a:r>
              <a:rPr lang="ru-RU" sz="2400" dirty="0"/>
              <a:t>та </a:t>
            </a:r>
            <a:r>
              <a:rPr lang="en-US" sz="2400" dirty="0"/>
              <a:t>R- </a:t>
            </a:r>
            <a:r>
              <a:rPr lang="ru-RU" sz="2400" dirty="0" err="1"/>
              <a:t>компоненти</a:t>
            </a:r>
            <a:r>
              <a:rPr lang="ru-RU" sz="2400" dirty="0"/>
              <a:t> </a:t>
            </a:r>
            <a:r>
              <a:rPr lang="ru-RU" sz="2400" dirty="0" err="1"/>
              <a:t>світла</a:t>
            </a:r>
            <a:r>
              <a:rPr lang="ru-RU" sz="2400" dirty="0"/>
              <a:t> і тому </a:t>
            </a:r>
            <a:r>
              <a:rPr lang="ru-RU" sz="2400" dirty="0" err="1"/>
              <a:t>має</a:t>
            </a:r>
            <a:r>
              <a:rPr lang="ru-RU" sz="2400" dirty="0"/>
              <a:t> </a:t>
            </a:r>
            <a:r>
              <a:rPr lang="ru-RU" sz="2400" dirty="0" err="1"/>
              <a:t>різні</a:t>
            </a:r>
            <a:r>
              <a:rPr lang="ru-RU" sz="2400" dirty="0"/>
              <a:t> </a:t>
            </a:r>
            <a:r>
              <a:rPr lang="ru-RU" sz="2400" dirty="0" err="1"/>
              <a:t>коефіцієнти</a:t>
            </a:r>
            <a:r>
              <a:rPr lang="ru-RU" sz="2400" dirty="0"/>
              <a:t> </a:t>
            </a:r>
            <a:r>
              <a:rPr lang="ru-RU" sz="2400" dirty="0" err="1"/>
              <a:t>молярної</a:t>
            </a:r>
            <a:r>
              <a:rPr lang="ru-RU" sz="2400" dirty="0"/>
              <a:t> </a:t>
            </a:r>
            <a:r>
              <a:rPr lang="ru-RU" sz="2400" dirty="0" err="1"/>
              <a:t>екстинції</a:t>
            </a:r>
            <a:r>
              <a:rPr lang="ru-RU" sz="2400" dirty="0"/>
              <a:t> </a:t>
            </a:r>
            <a:r>
              <a:rPr lang="el-GR" sz="2400" dirty="0"/>
              <a:t>ε</a:t>
            </a:r>
            <a:r>
              <a:rPr lang="en-US" sz="2400" baseline="-25000" dirty="0"/>
              <a:t>L</a:t>
            </a:r>
            <a:r>
              <a:rPr lang="en-US" sz="2400" dirty="0"/>
              <a:t> </a:t>
            </a:r>
            <a:r>
              <a:rPr lang="ru-RU" sz="2400" dirty="0"/>
              <a:t>та </a:t>
            </a:r>
            <a:r>
              <a:rPr lang="el-GR" sz="2400" dirty="0"/>
              <a:t>ε</a:t>
            </a:r>
            <a:r>
              <a:rPr lang="en-US" sz="2400" baseline="-25000" dirty="0"/>
              <a:t>R</a:t>
            </a:r>
            <a:r>
              <a:rPr lang="en-US" sz="2400" dirty="0"/>
              <a:t>. </a:t>
            </a:r>
            <a:r>
              <a:rPr lang="ru-RU" sz="2400" dirty="0"/>
              <a:t>Як результат </a:t>
            </a:r>
            <a:r>
              <a:rPr lang="ru-RU" sz="2400" dirty="0" err="1"/>
              <a:t>різних</a:t>
            </a:r>
            <a:r>
              <a:rPr lang="ru-RU" sz="2400" dirty="0"/>
              <a:t> </a:t>
            </a:r>
            <a:r>
              <a:rPr lang="ru-RU" sz="2400" dirty="0" err="1"/>
              <a:t>оптичних</a:t>
            </a:r>
            <a:r>
              <a:rPr lang="ru-RU" sz="2400" dirty="0"/>
              <a:t> </a:t>
            </a:r>
            <a:r>
              <a:rPr lang="ru-RU" sz="2400" dirty="0" err="1"/>
              <a:t>густин</a:t>
            </a:r>
            <a:r>
              <a:rPr lang="ru-RU" sz="2400" dirty="0"/>
              <a:t> </a:t>
            </a:r>
            <a:r>
              <a:rPr lang="en-US" sz="2400" dirty="0"/>
              <a:t>D </a:t>
            </a:r>
            <a:r>
              <a:rPr lang="ru-RU" sz="2400" dirty="0"/>
              <a:t>для </a:t>
            </a:r>
            <a:r>
              <a:rPr lang="en-US" sz="2400" dirty="0"/>
              <a:t>L- </a:t>
            </a:r>
            <a:r>
              <a:rPr lang="ru-RU" sz="2400" dirty="0"/>
              <a:t>та </a:t>
            </a:r>
            <a:r>
              <a:rPr lang="en-US" sz="2400" dirty="0"/>
              <a:t>R-</a:t>
            </a:r>
            <a:r>
              <a:rPr lang="ru-RU" sz="2400" dirty="0"/>
              <a:t>компонент </a:t>
            </a:r>
            <a:r>
              <a:rPr lang="ru-RU" sz="2400" dirty="0" err="1"/>
              <a:t>лінійно</a:t>
            </a:r>
            <a:r>
              <a:rPr lang="ru-RU" sz="2400" dirty="0"/>
              <a:t> </a:t>
            </a:r>
            <a:r>
              <a:rPr lang="ru-RU" sz="2400" dirty="0" err="1"/>
              <a:t>поляризоване</a:t>
            </a:r>
            <a:r>
              <a:rPr lang="ru-RU" sz="2400" dirty="0"/>
              <a:t> </a:t>
            </a:r>
            <a:r>
              <a:rPr lang="ru-RU" sz="2400" dirty="0" err="1"/>
              <a:t>світло</a:t>
            </a:r>
            <a:r>
              <a:rPr lang="ru-RU" sz="2400" dirty="0"/>
              <a:t> </a:t>
            </a:r>
            <a:r>
              <a:rPr lang="ru-RU" sz="2400" dirty="0" err="1"/>
              <a:t>після</a:t>
            </a:r>
            <a:r>
              <a:rPr lang="ru-RU" sz="2400" dirty="0"/>
              <a:t> </a:t>
            </a:r>
            <a:r>
              <a:rPr lang="ru-RU" sz="2400" dirty="0" err="1"/>
              <a:t>проходження</a:t>
            </a:r>
            <a:r>
              <a:rPr lang="ru-RU" sz="2400" dirty="0"/>
              <a:t> </a:t>
            </a:r>
            <a:r>
              <a:rPr lang="ru-RU" sz="2400" dirty="0" err="1"/>
              <a:t>розчину</a:t>
            </a:r>
            <a:r>
              <a:rPr lang="ru-RU" sz="2400" dirty="0"/>
              <a:t> з </a:t>
            </a:r>
            <a:r>
              <a:rPr lang="ru-RU" sz="2400" dirty="0" err="1"/>
              <a:t>оптично</a:t>
            </a:r>
            <a:r>
              <a:rPr lang="ru-RU" sz="2400" dirty="0"/>
              <a:t> активною </a:t>
            </a:r>
            <a:r>
              <a:rPr lang="ru-RU" sz="2400" dirty="0" err="1"/>
              <a:t>речовиною</a:t>
            </a:r>
            <a:r>
              <a:rPr lang="ru-RU" sz="2400" dirty="0"/>
              <a:t> </a:t>
            </a:r>
            <a:r>
              <a:rPr lang="ru-RU" sz="2400" dirty="0" err="1"/>
              <a:t>перетворюється</a:t>
            </a:r>
            <a:r>
              <a:rPr lang="ru-RU" sz="2400" dirty="0"/>
              <a:t> в </a:t>
            </a:r>
            <a:r>
              <a:rPr lang="ru-RU" sz="2400" dirty="0" err="1"/>
              <a:t>еліптично</a:t>
            </a:r>
            <a:r>
              <a:rPr lang="ru-RU" sz="2400" dirty="0"/>
              <a:t> </a:t>
            </a:r>
            <a:r>
              <a:rPr lang="ru-RU" sz="2400" dirty="0" err="1"/>
              <a:t>поляризоване</a:t>
            </a:r>
            <a:r>
              <a:rPr lang="ru-RU" sz="2400" dirty="0"/>
              <a:t> </a:t>
            </a:r>
            <a:r>
              <a:rPr lang="ru-RU" sz="2400" dirty="0" err="1"/>
              <a:t>світло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3439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5448" y="372733"/>
            <a:ext cx="8596668" cy="3880773"/>
          </a:xfrm>
        </p:spPr>
        <p:txBody>
          <a:bodyPr>
            <a:normAutofit/>
          </a:bodyPr>
          <a:lstStyle/>
          <a:p>
            <a:r>
              <a:rPr lang="ru-RU" sz="2000" dirty="0" err="1"/>
              <a:t>Вимірюють</a:t>
            </a:r>
            <a:r>
              <a:rPr lang="ru-RU" sz="2000" dirty="0"/>
              <a:t> </a:t>
            </a:r>
            <a:r>
              <a:rPr lang="ru-RU" sz="2000" dirty="0" err="1"/>
              <a:t>еліптичність</a:t>
            </a:r>
            <a:r>
              <a:rPr lang="ru-RU" sz="2000" dirty="0"/>
              <a:t> </a:t>
            </a:r>
            <a:r>
              <a:rPr lang="ru-RU" sz="2000" dirty="0" err="1"/>
              <a:t>речовини</a:t>
            </a:r>
            <a:r>
              <a:rPr lang="ru-RU" sz="2000" dirty="0"/>
              <a:t> так: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58" t="40996" r="301" b="21790"/>
          <a:stretch/>
        </p:blipFill>
        <p:spPr>
          <a:xfrm>
            <a:off x="1529608" y="1009934"/>
            <a:ext cx="6508923" cy="5269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913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6419" t="23717" r="5027" b="38985"/>
          <a:stretch/>
        </p:blipFill>
        <p:spPr>
          <a:xfrm>
            <a:off x="2279174" y="269426"/>
            <a:ext cx="4776717" cy="6588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960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4755" y="256123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8000" b="1" dirty="0" err="1" smtClean="0"/>
              <a:t>Дякую</a:t>
            </a:r>
            <a:r>
              <a:rPr lang="ru-RU" sz="8000" b="1" dirty="0" smtClean="0"/>
              <a:t> за </a:t>
            </a:r>
            <a:r>
              <a:rPr lang="ru-RU" sz="8000" b="1" dirty="0" err="1" smtClean="0"/>
              <a:t>увагу</a:t>
            </a:r>
            <a:r>
              <a:rPr lang="ru-RU" sz="8000" b="1" dirty="0" smtClean="0"/>
              <a:t>!</a:t>
            </a:r>
            <a:endParaRPr lang="ru-RU" sz="8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242593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</TotalTime>
  <Words>104</Words>
  <Application>Microsoft Office PowerPoint</Application>
  <PresentationFormat>Широкоэкранный</PresentationFormat>
  <Paragraphs>5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Грань</vt:lpstr>
      <vt:lpstr>Метод колового дихроїзму визначення вмісту в макромолекулах білку α-спіралі, β-структури та клубка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 колового дихроїзму визначення вмісту в макромолекулах білку α-спіралі, β-структури та клубка</dc:title>
  <dc:creator>Оля Ф</dc:creator>
  <cp:lastModifiedBy>Оля Ф</cp:lastModifiedBy>
  <cp:revision>5</cp:revision>
  <dcterms:created xsi:type="dcterms:W3CDTF">2019-11-05T20:29:41Z</dcterms:created>
  <dcterms:modified xsi:type="dcterms:W3CDTF">2019-11-28T19:31:18Z</dcterms:modified>
</cp:coreProperties>
</file>