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57" r:id="rId4"/>
    <p:sldId id="258" r:id="rId5"/>
    <p:sldId id="259" r:id="rId6"/>
    <p:sldId id="260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C9B90-AC85-4441-A9EA-43B1B2E8D3DF}" type="datetimeFigureOut">
              <a:rPr lang="ru-RU" smtClean="0"/>
              <a:t>15.12.2019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AF80D-E81E-4C70-B2B3-7F8AA95903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47958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C9B90-AC85-4441-A9EA-43B1B2E8D3DF}" type="datetimeFigureOut">
              <a:rPr lang="ru-RU" smtClean="0"/>
              <a:t>15.12.2019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AF80D-E81E-4C70-B2B3-7F8AA95903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32651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C9B90-AC85-4441-A9EA-43B1B2E8D3DF}" type="datetimeFigureOut">
              <a:rPr lang="ru-RU" smtClean="0"/>
              <a:t>15.12.2019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AF80D-E81E-4C70-B2B3-7F8AA95903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58463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C9B90-AC85-4441-A9EA-43B1B2E8D3DF}" type="datetimeFigureOut">
              <a:rPr lang="ru-RU" smtClean="0"/>
              <a:t>15.12.2019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AF80D-E81E-4C70-B2B3-7F8AA95903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49915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C9B90-AC85-4441-A9EA-43B1B2E8D3DF}" type="datetimeFigureOut">
              <a:rPr lang="ru-RU" smtClean="0"/>
              <a:t>15.12.2019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AF80D-E81E-4C70-B2B3-7F8AA95903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04212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C9B90-AC85-4441-A9EA-43B1B2E8D3DF}" type="datetimeFigureOut">
              <a:rPr lang="ru-RU" smtClean="0"/>
              <a:t>15.12.2019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AF80D-E81E-4C70-B2B3-7F8AA95903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39171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C9B90-AC85-4441-A9EA-43B1B2E8D3DF}" type="datetimeFigureOut">
              <a:rPr lang="ru-RU" smtClean="0"/>
              <a:t>15.12.2019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AF80D-E81E-4C70-B2B3-7F8AA95903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95486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C9B90-AC85-4441-A9EA-43B1B2E8D3DF}" type="datetimeFigureOut">
              <a:rPr lang="ru-RU" smtClean="0"/>
              <a:t>15.12.2019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AF80D-E81E-4C70-B2B3-7F8AA95903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13465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C9B90-AC85-4441-A9EA-43B1B2E8D3DF}" type="datetimeFigureOut">
              <a:rPr lang="ru-RU" smtClean="0"/>
              <a:t>15.12.2019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AF80D-E81E-4C70-B2B3-7F8AA95903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7434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C9B90-AC85-4441-A9EA-43B1B2E8D3DF}" type="datetimeFigureOut">
              <a:rPr lang="ru-RU" smtClean="0"/>
              <a:t>15.12.2019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AF80D-E81E-4C70-B2B3-7F8AA95903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05926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C9B90-AC85-4441-A9EA-43B1B2E8D3DF}" type="datetimeFigureOut">
              <a:rPr lang="ru-RU" smtClean="0"/>
              <a:t>15.12.2019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AF80D-E81E-4C70-B2B3-7F8AA95903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82688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1C9B90-AC85-4441-A9EA-43B1B2E8D3DF}" type="datetimeFigureOut">
              <a:rPr lang="ru-RU" smtClean="0"/>
              <a:t>15.12.2019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CAF80D-E81E-4C70-B2B3-7F8AA95903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0574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uk-UA" sz="7200" b="1" dirty="0" smtClean="0"/>
              <a:t>Реакція </a:t>
            </a:r>
            <a:r>
              <a:rPr lang="uk-UA" sz="7200" b="1" dirty="0" err="1" smtClean="0"/>
              <a:t>Бєлоусова</a:t>
            </a:r>
            <a:r>
              <a:rPr lang="uk-UA" sz="7200" b="1" dirty="0" smtClean="0"/>
              <a:t>-Жаботинського</a:t>
            </a:r>
            <a:endParaRPr lang="ru-RU" sz="7200" b="1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9906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9764" y="255088"/>
            <a:ext cx="7485222" cy="4726383"/>
          </a:xfrm>
        </p:spPr>
      </p:pic>
      <p:sp>
        <p:nvSpPr>
          <p:cNvPr id="8" name="Прямоугольник 7"/>
          <p:cNvSpPr/>
          <p:nvPr/>
        </p:nvSpPr>
        <p:spPr>
          <a:xfrm>
            <a:off x="2535091" y="5150977"/>
            <a:ext cx="685456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dirty="0" err="1" smtClean="0"/>
              <a:t>Зміна</a:t>
            </a:r>
            <a:r>
              <a:rPr lang="ru-RU" sz="2400" dirty="0" smtClean="0"/>
              <a:t> </a:t>
            </a:r>
            <a:r>
              <a:rPr lang="ru-RU" sz="2400" dirty="0" err="1" smtClean="0"/>
              <a:t>кольору</a:t>
            </a:r>
            <a:r>
              <a:rPr lang="ru-RU" sz="2400" dirty="0" smtClean="0"/>
              <a:t> </a:t>
            </a:r>
            <a:r>
              <a:rPr lang="ru-RU" sz="2400" dirty="0" err="1" smtClean="0"/>
              <a:t>реакційної</a:t>
            </a:r>
            <a:r>
              <a:rPr lang="ru-RU" sz="2400" dirty="0" smtClean="0"/>
              <a:t> </a:t>
            </a:r>
            <a:r>
              <a:rPr lang="ru-RU" sz="2400" dirty="0" err="1" smtClean="0"/>
              <a:t>суміші</a:t>
            </a:r>
            <a:r>
              <a:rPr lang="ru-RU" sz="2400" dirty="0" smtClean="0"/>
              <a:t> </a:t>
            </a:r>
          </a:p>
          <a:p>
            <a:pPr algn="ctr"/>
            <a:r>
              <a:rPr lang="ru-RU" sz="2400" dirty="0" smtClean="0"/>
              <a:t>в </a:t>
            </a:r>
            <a:r>
              <a:rPr lang="ru-RU" sz="2400" dirty="0" err="1" smtClean="0"/>
              <a:t>реакції</a:t>
            </a:r>
            <a:r>
              <a:rPr lang="ru-RU" sz="2400" dirty="0" smtClean="0"/>
              <a:t> </a:t>
            </a:r>
            <a:r>
              <a:rPr lang="ru-RU" sz="2400" dirty="0" err="1" smtClean="0"/>
              <a:t>Бєлоусова</a:t>
            </a:r>
            <a:r>
              <a:rPr lang="ru-RU" sz="2400" dirty="0"/>
              <a:t> — </a:t>
            </a:r>
            <a:r>
              <a:rPr lang="ru-RU" sz="2400" dirty="0" err="1" smtClean="0"/>
              <a:t>Жаботинського</a:t>
            </a:r>
            <a:r>
              <a:rPr lang="ru-RU" sz="2400" dirty="0" smtClean="0"/>
              <a:t> </a:t>
            </a:r>
            <a:r>
              <a:rPr lang="ru-RU" sz="2400" dirty="0"/>
              <a:t>з</a:t>
            </a:r>
            <a:r>
              <a:rPr lang="ru-RU" sz="2400" dirty="0" smtClean="0"/>
              <a:t> </a:t>
            </a:r>
            <a:r>
              <a:rPr lang="ru-RU" sz="2400" dirty="0" err="1" smtClean="0"/>
              <a:t>ферроіном</a:t>
            </a:r>
            <a:endParaRPr lang="ru-RU" sz="2400" b="0" cap="none" spc="0" dirty="0">
              <a:ln w="0"/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81803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39682" y="1023582"/>
            <a:ext cx="9813800" cy="5098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2580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817" y="668740"/>
            <a:ext cx="10844263" cy="5589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88363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129" y="647797"/>
            <a:ext cx="10907173" cy="5780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13114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2800" b="1" dirty="0" smtClean="0"/>
              <a:t>Модель </a:t>
            </a:r>
            <a:r>
              <a:rPr lang="uk-UA" sz="2800" b="1" dirty="0" err="1" smtClean="0"/>
              <a:t>орегонатора</a:t>
            </a:r>
            <a:endParaRPr lang="ru-RU" sz="28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933" y="2264293"/>
            <a:ext cx="11864133" cy="2567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9257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2039" y="340520"/>
            <a:ext cx="10515600" cy="3485854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uk-UA" dirty="0" smtClean="0"/>
              <a:t>Позначення:</a:t>
            </a:r>
          </a:p>
          <a:p>
            <a:pPr algn="ctr"/>
            <a:r>
              <a:rPr lang="en-US" dirty="0" smtClean="0"/>
              <a:t>A </a:t>
            </a:r>
            <a:r>
              <a:rPr lang="en-US" dirty="0" smtClean="0">
                <a:sym typeface="Wingdings" panose="05000000000000000000" pitchFamily="2" charset="2"/>
              </a:rPr>
              <a:t></a:t>
            </a:r>
            <a:r>
              <a:rPr lang="en-US" dirty="0" smtClean="0"/>
              <a:t> BrO</a:t>
            </a:r>
            <a:r>
              <a:rPr lang="en-US" baseline="-25000" dirty="0" smtClean="0"/>
              <a:t>3</a:t>
            </a:r>
            <a:r>
              <a:rPr lang="en-US" baseline="30000" dirty="0" smtClean="0"/>
              <a:t>- </a:t>
            </a:r>
            <a:endParaRPr lang="ru-RU" dirty="0"/>
          </a:p>
          <a:p>
            <a:pPr algn="ctr"/>
            <a:r>
              <a:rPr lang="en-US" dirty="0" smtClean="0"/>
              <a:t>B </a:t>
            </a:r>
            <a:r>
              <a:rPr lang="en-US" dirty="0" smtClean="0">
                <a:sym typeface="Wingdings" panose="05000000000000000000" pitchFamily="2" charset="2"/>
              </a:rPr>
              <a:t></a:t>
            </a:r>
            <a:r>
              <a:rPr lang="en-US" dirty="0" smtClean="0"/>
              <a:t> </a:t>
            </a:r>
            <a:r>
              <a:rPr lang="en-US" dirty="0" err="1" smtClean="0"/>
              <a:t>BrCH</a:t>
            </a:r>
            <a:r>
              <a:rPr lang="en-US" dirty="0" smtClean="0"/>
              <a:t>(COOH)</a:t>
            </a:r>
            <a:r>
              <a:rPr lang="en-US" baseline="-25000" dirty="0" smtClean="0"/>
              <a:t>2</a:t>
            </a:r>
            <a:endParaRPr lang="ru-RU" dirty="0"/>
          </a:p>
          <a:p>
            <a:pPr algn="ctr"/>
            <a:r>
              <a:rPr lang="en-US" dirty="0" smtClean="0"/>
              <a:t>P </a:t>
            </a:r>
            <a:r>
              <a:rPr lang="en-US" dirty="0" smtClean="0">
                <a:sym typeface="Wingdings" panose="05000000000000000000" pitchFamily="2" charset="2"/>
              </a:rPr>
              <a:t> </a:t>
            </a:r>
            <a:r>
              <a:rPr lang="en-US" dirty="0" err="1" smtClean="0"/>
              <a:t>HOBr</a:t>
            </a:r>
            <a:endParaRPr lang="ru-RU" dirty="0"/>
          </a:p>
          <a:p>
            <a:pPr algn="ctr"/>
            <a:r>
              <a:rPr lang="en-US" dirty="0" smtClean="0"/>
              <a:t>X </a:t>
            </a:r>
            <a:r>
              <a:rPr lang="en-US" dirty="0" smtClean="0">
                <a:sym typeface="Wingdings" panose="05000000000000000000" pitchFamily="2" charset="2"/>
              </a:rPr>
              <a:t> </a:t>
            </a:r>
            <a:r>
              <a:rPr lang="en-US" dirty="0" smtClean="0"/>
              <a:t>HBrO</a:t>
            </a:r>
            <a:r>
              <a:rPr lang="en-US" baseline="-25000" dirty="0" smtClean="0"/>
              <a:t>2</a:t>
            </a:r>
            <a:endParaRPr lang="ru-RU" dirty="0"/>
          </a:p>
          <a:p>
            <a:pPr algn="ctr"/>
            <a:r>
              <a:rPr lang="en-US" dirty="0" smtClean="0"/>
              <a:t>Y </a:t>
            </a:r>
            <a:r>
              <a:rPr lang="en-US" dirty="0" smtClean="0">
                <a:sym typeface="Wingdings" panose="05000000000000000000" pitchFamily="2" charset="2"/>
              </a:rPr>
              <a:t> </a:t>
            </a:r>
            <a:r>
              <a:rPr lang="en-US" dirty="0" smtClean="0"/>
              <a:t>Br </a:t>
            </a:r>
            <a:r>
              <a:rPr lang="en-US" baseline="30000" dirty="0" smtClean="0"/>
              <a:t>-</a:t>
            </a:r>
            <a:endParaRPr lang="ru-RU" dirty="0"/>
          </a:p>
          <a:p>
            <a:pPr algn="ctr"/>
            <a:r>
              <a:rPr lang="en-US" dirty="0" smtClean="0"/>
              <a:t>Z </a:t>
            </a:r>
            <a:r>
              <a:rPr lang="en-US" dirty="0" smtClean="0">
                <a:sym typeface="Wingdings" panose="05000000000000000000" pitchFamily="2" charset="2"/>
              </a:rPr>
              <a:t> </a:t>
            </a:r>
            <a:r>
              <a:rPr lang="en-US" dirty="0" smtClean="0"/>
              <a:t>Ce</a:t>
            </a:r>
            <a:r>
              <a:rPr lang="en-US" baseline="30000" dirty="0" smtClean="0"/>
              <a:t>4</a:t>
            </a:r>
            <a:r>
              <a:rPr lang="en-US" baseline="30000" dirty="0"/>
              <a:t>+</a:t>
            </a:r>
            <a:endParaRPr lang="ru-RU" dirty="0"/>
          </a:p>
          <a:p>
            <a:pPr marL="0" indent="0">
              <a:buNone/>
            </a:pPr>
            <a:endParaRPr lang="uk-UA" dirty="0" smtClean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7485" y="3826374"/>
            <a:ext cx="4334946" cy="279073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9818475" y="5021687"/>
            <a:ext cx="989373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0" cap="none" spc="0" dirty="0" smtClean="0">
                <a:ln w="0"/>
                <a:solidFill>
                  <a:schemeClr val="tx1"/>
                </a:solidFill>
              </a:rPr>
              <a:t>(1.3.36)</a:t>
            </a:r>
            <a:endParaRPr lang="ru-RU" sz="2000" b="0" cap="none" spc="0" dirty="0">
              <a:ln w="0"/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78199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2869" y="401815"/>
            <a:ext cx="5962870" cy="234354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3958" y="3848667"/>
            <a:ext cx="6538975" cy="255213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9559167" y="1373533"/>
            <a:ext cx="989373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0" cap="none" spc="0" dirty="0" smtClean="0">
                <a:ln w="0"/>
                <a:solidFill>
                  <a:schemeClr val="tx1"/>
                </a:solidFill>
              </a:rPr>
              <a:t>(1.3.37)</a:t>
            </a:r>
            <a:endParaRPr lang="ru-RU" sz="2000" b="0" cap="none" spc="0" dirty="0">
              <a:ln w="0"/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559167" y="4924678"/>
            <a:ext cx="989373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0" cap="none" spc="0" dirty="0" smtClean="0">
                <a:ln w="0"/>
                <a:solidFill>
                  <a:schemeClr val="tx1"/>
                </a:solidFill>
              </a:rPr>
              <a:t>(1.3.38)</a:t>
            </a:r>
            <a:endParaRPr lang="ru-RU" sz="2000" b="0" cap="none" spc="0" dirty="0">
              <a:ln w="0"/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75609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2800" b="1" dirty="0" smtClean="0"/>
              <a:t>Динаміка </a:t>
            </a:r>
            <a:r>
              <a:rPr lang="uk-UA" sz="2800" b="1" dirty="0" err="1" smtClean="0"/>
              <a:t>орегонатора</a:t>
            </a:r>
            <a:endParaRPr lang="ru-RU" sz="28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3841" y="1799335"/>
            <a:ext cx="8984862" cy="217216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21093" y="4080146"/>
            <a:ext cx="3890357" cy="2662549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8023491" y="5211365"/>
            <a:ext cx="111280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0" cap="none" spc="0" dirty="0" smtClean="0">
                <a:ln w="0"/>
                <a:solidFill>
                  <a:schemeClr val="tx1"/>
                </a:solidFill>
              </a:rPr>
              <a:t>(1.3.</a:t>
            </a:r>
            <a:r>
              <a:rPr lang="ru-RU" sz="2000" dirty="0" smtClean="0">
                <a:ln w="0"/>
              </a:rPr>
              <a:t>37а</a:t>
            </a:r>
            <a:r>
              <a:rPr lang="en-US" sz="2000" b="0" cap="none" spc="0" dirty="0" smtClean="0">
                <a:ln w="0"/>
                <a:solidFill>
                  <a:schemeClr val="tx1"/>
                </a:solidFill>
              </a:rPr>
              <a:t>)</a:t>
            </a:r>
            <a:endParaRPr lang="ru-RU" sz="2000" b="0" cap="none" spc="0" dirty="0">
              <a:ln w="0"/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21501" y="2685362"/>
            <a:ext cx="989373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0" cap="none" spc="0" dirty="0" smtClean="0">
                <a:ln w="0"/>
                <a:solidFill>
                  <a:schemeClr val="tx1"/>
                </a:solidFill>
              </a:rPr>
              <a:t>(1.3.3</a:t>
            </a:r>
            <a:r>
              <a:rPr lang="ru-RU" sz="2000" b="0" cap="none" spc="0" dirty="0" smtClean="0">
                <a:ln w="0"/>
                <a:solidFill>
                  <a:schemeClr val="tx1"/>
                </a:solidFill>
              </a:rPr>
              <a:t>9</a:t>
            </a:r>
            <a:r>
              <a:rPr lang="en-US" sz="2000" b="0" cap="none" spc="0" dirty="0" smtClean="0">
                <a:ln w="0"/>
                <a:solidFill>
                  <a:schemeClr val="tx1"/>
                </a:solidFill>
              </a:rPr>
              <a:t>)</a:t>
            </a:r>
            <a:endParaRPr lang="ru-RU" sz="2000" b="0" cap="none" spc="0" dirty="0">
              <a:ln w="0"/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42946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786" y="288807"/>
            <a:ext cx="11598454" cy="305489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786" y="3561421"/>
            <a:ext cx="11903214" cy="3085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7267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11205" y="2325890"/>
            <a:ext cx="8369599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Дякую</a:t>
            </a:r>
            <a:r>
              <a:rPr lang="ru-RU" sz="9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за </a:t>
            </a:r>
            <a:r>
              <a:rPr lang="ru-RU" sz="96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увагу</a:t>
            </a:r>
            <a:r>
              <a:rPr lang="ru-RU" sz="9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!</a:t>
            </a:r>
            <a:endParaRPr lang="ru-RU" sz="9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1074563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56</Words>
  <Application>Microsoft Office PowerPoint</Application>
  <PresentationFormat>Широкоэкранный</PresentationFormat>
  <Paragraphs>18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Wingdings</vt:lpstr>
      <vt:lpstr>Тема Office</vt:lpstr>
      <vt:lpstr>Реакція Бєлоусова-Жаботинського</vt:lpstr>
      <vt:lpstr>Презентация PowerPoint</vt:lpstr>
      <vt:lpstr>Презентация PowerPoint</vt:lpstr>
      <vt:lpstr>Презентация PowerPoint</vt:lpstr>
      <vt:lpstr>Презентация PowerPoint</vt:lpstr>
      <vt:lpstr>Модель орегонатора</vt:lpstr>
      <vt:lpstr>Презентация PowerPoint</vt:lpstr>
      <vt:lpstr>Презентация PowerPoint</vt:lpstr>
      <vt:lpstr>Динаміка орегонатора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Реакція Бєлоусова-Жаботинського</dc:title>
  <dc:creator>Оля Ф</dc:creator>
  <cp:lastModifiedBy>Оля Ф</cp:lastModifiedBy>
  <cp:revision>8</cp:revision>
  <dcterms:created xsi:type="dcterms:W3CDTF">2019-09-28T17:40:14Z</dcterms:created>
  <dcterms:modified xsi:type="dcterms:W3CDTF">2019-12-15T19:28:48Z</dcterms:modified>
</cp:coreProperties>
</file>