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8"/>
  </p:notesMasterIdLst>
  <p:sldIdLst>
    <p:sldId id="258" r:id="rId2"/>
    <p:sldId id="256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7" r:id="rId22"/>
    <p:sldId id="278" r:id="rId23"/>
    <p:sldId id="276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1" autoAdjust="0"/>
    <p:restoredTop sz="94569" autoAdjust="0"/>
  </p:normalViewPr>
  <p:slideViewPr>
    <p:cSldViewPr>
      <p:cViewPr varScale="1">
        <p:scale>
          <a:sx n="66" d="100"/>
          <a:sy n="66" d="100"/>
        </p:scale>
        <p:origin x="-161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F416DE-F02D-4C4C-809F-87F6CFC27BD2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B353B1-6BCD-43AF-AAC6-05CABA85374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938723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B353B1-6BCD-43AF-AAC6-05CABA853743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79110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3200400"/>
            <a:ext cx="7543800" cy="1524000"/>
          </a:xfrm>
        </p:spPr>
        <p:txBody>
          <a:bodyPr>
            <a:noAutofit/>
          </a:bodyPr>
          <a:lstStyle>
            <a:lvl1pPr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4724400"/>
            <a:ext cx="6858000" cy="990600"/>
          </a:xfrm>
        </p:spPr>
        <p:txBody>
          <a:bodyPr anchor="t" anchorCtr="0">
            <a:normAutofit/>
          </a:bodyPr>
          <a:lstStyle>
            <a:lvl1pPr marL="0" indent="0" algn="l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  <p:sp>
        <p:nvSpPr>
          <p:cNvPr id="7" name="Rectangle 6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77240" y="0"/>
            <a:ext cx="7543800" cy="304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3276600"/>
            <a:ext cx="7543800" cy="1676400"/>
          </a:xfrm>
        </p:spPr>
        <p:txBody>
          <a:bodyPr anchor="b" anchorCtr="0"/>
          <a:lstStyle>
            <a:lvl1pPr algn="l">
              <a:defRPr sz="54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4953000"/>
            <a:ext cx="6858000" cy="914400"/>
          </a:xfrm>
        </p:spPr>
        <p:txBody>
          <a:bodyPr anchor="t" anchorCtr="0">
            <a:normAutofit/>
          </a:bodyPr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  <p:sp>
        <p:nvSpPr>
          <p:cNvPr id="8" name="Rectangle 7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20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609601"/>
            <a:ext cx="3657600" cy="376732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89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152" y="609600"/>
            <a:ext cx="3657600" cy="6397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1329264"/>
            <a:ext cx="3657600" cy="3048000"/>
          </a:xfrm>
        </p:spPr>
        <p:txBody>
          <a:bodyPr anchor="t" anchorCtr="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  <p:cxnSp>
        <p:nvCxnSpPr>
          <p:cNvPr id="11" name="Straight Connector 10"/>
          <p:cNvCxnSpPr/>
          <p:nvPr/>
        </p:nvCxnSpPr>
        <p:spPr>
          <a:xfrm>
            <a:off x="7589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4645152" y="1249362"/>
            <a:ext cx="3657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10866" y="457200"/>
            <a:ext cx="4594934" cy="4114799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1" y="457200"/>
            <a:ext cx="2673657" cy="4114800"/>
          </a:xfrm>
        </p:spPr>
        <p:txBody>
          <a:bodyPr>
            <a:normAutofit/>
          </a:bodyPr>
          <a:lstStyle>
            <a:lvl1pPr marL="0" indent="0">
              <a:buNone/>
              <a:defRPr sz="21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  <p:cxnSp>
        <p:nvCxnSpPr>
          <p:cNvPr id="10" name="Straight Connector 9"/>
          <p:cNvCxnSpPr/>
          <p:nvPr/>
        </p:nvCxnSpPr>
        <p:spPr>
          <a:xfrm rot="5400000">
            <a:off x="1677194" y="2514600"/>
            <a:ext cx="3810000" cy="1588"/>
          </a:xfrm>
          <a:prstGeom prst="line">
            <a:avLst/>
          </a:prstGeom>
          <a:ln>
            <a:solidFill>
              <a:schemeClr val="tx2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8952" y="4572000"/>
            <a:ext cx="6784848" cy="1600200"/>
          </a:xfrm>
        </p:spPr>
        <p:txBody>
          <a:bodyPr anchor="b">
            <a:normAutofit/>
          </a:bodyPr>
          <a:lstStyle>
            <a:lvl1pPr algn="l">
              <a:defRPr sz="5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240" y="457200"/>
            <a:ext cx="7543800" cy="2895600"/>
          </a:xfrm>
          <a:ln w="6350">
            <a:solidFill>
              <a:schemeClr val="tx2"/>
            </a:solidFill>
          </a:ln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0392" y="3505200"/>
            <a:ext cx="7391400" cy="804862"/>
          </a:xfrm>
        </p:spPr>
        <p:txBody>
          <a:bodyPr anchor="t" anchorCtr="0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685800"/>
            <a:ext cx="7239000" cy="38862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2000" y="685801"/>
            <a:ext cx="1828800" cy="541019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90800" y="685801"/>
            <a:ext cx="5715000" cy="4876800"/>
          </a:xfrm>
        </p:spPr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62000" y="4572000"/>
            <a:ext cx="6781800" cy="16002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0" y="685800"/>
            <a:ext cx="7543800" cy="38862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48400" y="620877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  <a:latin typeface="+mn-lt"/>
              </a:defRPr>
            </a:lvl1pPr>
          </a:lstStyle>
          <a:p>
            <a:fld id="{5BB6FD41-A08F-4A10-A785-CDD324D4E26A}" type="datetimeFigureOut">
              <a:rPr lang="uk-UA" smtClean="0"/>
              <a:t>19.09.2016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61999" y="6208776"/>
            <a:ext cx="48738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="1">
                <a:solidFill>
                  <a:schemeClr val="tx2">
                    <a:lumMod val="90000"/>
                    <a:lumOff val="1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00" y="5687568"/>
            <a:ext cx="762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4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</a:lstStyle>
          <a:p>
            <a:fld id="{25BD5E12-0930-40E9-AD2A-F092F538C336}" type="slidenum">
              <a:rPr lang="uk-UA" smtClean="0"/>
              <a:t>‹#›</a:t>
            </a:fld>
            <a:endParaRPr lang="uk-UA"/>
          </a:p>
        </p:txBody>
      </p:sp>
      <p:sp>
        <p:nvSpPr>
          <p:cNvPr id="8" name="Rectangle 7"/>
          <p:cNvSpPr/>
          <p:nvPr/>
        </p:nvSpPr>
        <p:spPr>
          <a:xfrm>
            <a:off x="777240" y="0"/>
            <a:ext cx="7543800" cy="381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777240" y="6172200"/>
            <a:ext cx="7543800" cy="2743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54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94360" indent="-27432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686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4592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901952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46888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err="1" smtClean="0"/>
              <a:t>Приклади</a:t>
            </a:r>
            <a:r>
              <a:rPr lang="ru-RU" dirty="0" smtClean="0"/>
              <a:t> </a:t>
            </a:r>
            <a:r>
              <a:rPr lang="ru-RU" dirty="0" err="1" smtClean="0"/>
              <a:t>застосування</a:t>
            </a:r>
            <a:r>
              <a:rPr lang="ru-RU" dirty="0" smtClean="0"/>
              <a:t> </a:t>
            </a:r>
            <a:r>
              <a:rPr lang="en-US" dirty="0" smtClean="0"/>
              <a:t>Lab-on</a:t>
            </a:r>
            <a:endParaRPr lang="uk-UA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0350732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60040" y="2130425"/>
            <a:ext cx="7772400" cy="1470025"/>
          </a:xfrm>
        </p:spPr>
        <p:txBody>
          <a:bodyPr/>
          <a:lstStyle/>
          <a:p>
            <a:endParaRPr lang="uk-UA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63" t="10870" r="2664" b="20091"/>
          <a:stretch/>
        </p:blipFill>
        <p:spPr bwMode="auto">
          <a:xfrm>
            <a:off x="33144" y="1"/>
            <a:ext cx="9073008" cy="3583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80" t="33684" r="6932" b="26976"/>
          <a:stretch/>
        </p:blipFill>
        <p:spPr bwMode="auto">
          <a:xfrm>
            <a:off x="812875" y="3583859"/>
            <a:ext cx="7812360" cy="19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3436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1" t="18695" r="6413"/>
          <a:stretch/>
        </p:blipFill>
        <p:spPr bwMode="auto">
          <a:xfrm>
            <a:off x="15240" y="1008112"/>
            <a:ext cx="8997154" cy="49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058815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95" t="11522" r="7696"/>
          <a:stretch/>
        </p:blipFill>
        <p:spPr bwMode="auto">
          <a:xfrm>
            <a:off x="179512" y="764704"/>
            <a:ext cx="8822886" cy="512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9380487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12391" r="4422" b="34565"/>
          <a:stretch/>
        </p:blipFill>
        <p:spPr bwMode="auto">
          <a:xfrm>
            <a:off x="107504" y="620688"/>
            <a:ext cx="8850113" cy="30804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0" t="43261" r="5475"/>
          <a:stretch/>
        </p:blipFill>
        <p:spPr bwMode="auto">
          <a:xfrm>
            <a:off x="107504" y="3701184"/>
            <a:ext cx="8850113" cy="3068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93806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42" t="13161" r="3571"/>
          <a:stretch/>
        </p:blipFill>
        <p:spPr bwMode="auto">
          <a:xfrm>
            <a:off x="0" y="836712"/>
            <a:ext cx="9178168" cy="5006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035734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21" t="12402" r="6679"/>
          <a:stretch/>
        </p:blipFill>
        <p:spPr bwMode="auto">
          <a:xfrm>
            <a:off x="251520" y="764704"/>
            <a:ext cx="8574721" cy="49475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02241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85" t="12232" r="4597" b="-374"/>
          <a:stretch/>
        </p:blipFill>
        <p:spPr bwMode="auto">
          <a:xfrm>
            <a:off x="179512" y="1124744"/>
            <a:ext cx="8418944" cy="4730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204646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9" t="12616" r="4721"/>
          <a:stretch/>
        </p:blipFill>
        <p:spPr bwMode="auto">
          <a:xfrm>
            <a:off x="251518" y="692696"/>
            <a:ext cx="8815851" cy="5045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26629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9" t="12189" r="6449" b="49964"/>
          <a:stretch/>
        </p:blipFill>
        <p:spPr bwMode="auto">
          <a:xfrm>
            <a:off x="539552" y="620688"/>
            <a:ext cx="8506704" cy="2160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4" t="32074" r="7026" b="48681"/>
          <a:stretch/>
        </p:blipFill>
        <p:spPr bwMode="auto">
          <a:xfrm>
            <a:off x="520664" y="2770042"/>
            <a:ext cx="8525591" cy="1110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815206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5" t="11333" r="7254" b="-1069"/>
          <a:stretch/>
        </p:blipFill>
        <p:spPr bwMode="auto">
          <a:xfrm>
            <a:off x="539552" y="836712"/>
            <a:ext cx="8465638" cy="51266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89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70" t="12249" r="6342" b="9276"/>
          <a:stretch/>
        </p:blipFill>
        <p:spPr bwMode="auto">
          <a:xfrm>
            <a:off x="395535" y="908720"/>
            <a:ext cx="8469671" cy="4466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354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19" t="13217" r="7716" b="47643"/>
          <a:stretch/>
        </p:blipFill>
        <p:spPr bwMode="auto">
          <a:xfrm>
            <a:off x="251520" y="836712"/>
            <a:ext cx="8604448" cy="23887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8" t="41055" r="6449"/>
          <a:stretch/>
        </p:blipFill>
        <p:spPr bwMode="auto">
          <a:xfrm>
            <a:off x="251520" y="3203856"/>
            <a:ext cx="8604448" cy="3374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35491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4" t="11547" r="6910"/>
          <a:stretch/>
        </p:blipFill>
        <p:spPr bwMode="auto">
          <a:xfrm>
            <a:off x="179512" y="710839"/>
            <a:ext cx="8496944" cy="5064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8841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3" t="32402" r="4837" b="-1"/>
          <a:stretch/>
        </p:blipFill>
        <p:spPr bwMode="auto">
          <a:xfrm>
            <a:off x="291031" y="836712"/>
            <a:ext cx="8824932" cy="3874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11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5" t="12188" r="6795"/>
          <a:stretch/>
        </p:blipFill>
        <p:spPr bwMode="auto">
          <a:xfrm>
            <a:off x="251520" y="836712"/>
            <a:ext cx="8570783" cy="5123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32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3" t="12377" r="4720"/>
          <a:stretch/>
        </p:blipFill>
        <p:spPr bwMode="auto">
          <a:xfrm>
            <a:off x="251520" y="764704"/>
            <a:ext cx="8504901" cy="48337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66582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8" t="11975" r="4260" b="45687"/>
          <a:stretch/>
        </p:blipFill>
        <p:spPr bwMode="auto">
          <a:xfrm>
            <a:off x="179512" y="692696"/>
            <a:ext cx="8712968" cy="2376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 t="29508" r="5528" b="19815"/>
          <a:stretch/>
        </p:blipFill>
        <p:spPr bwMode="auto">
          <a:xfrm>
            <a:off x="179512" y="3088096"/>
            <a:ext cx="8844422" cy="29606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5650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76" t="15182" r="4145"/>
          <a:stretch/>
        </p:blipFill>
        <p:spPr bwMode="auto">
          <a:xfrm>
            <a:off x="476503" y="1052736"/>
            <a:ext cx="8650594" cy="466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92471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29" t="11333" r="5053"/>
          <a:stretch/>
        </p:blipFill>
        <p:spPr bwMode="auto">
          <a:xfrm>
            <a:off x="438398" y="980728"/>
            <a:ext cx="8686017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0571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4" t="11975" r="6910"/>
          <a:stretch/>
        </p:blipFill>
        <p:spPr bwMode="auto">
          <a:xfrm>
            <a:off x="323528" y="332656"/>
            <a:ext cx="8568952" cy="5068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25" t="55127" r="6103" b="32129"/>
          <a:stretch/>
        </p:blipFill>
        <p:spPr bwMode="auto">
          <a:xfrm>
            <a:off x="323528" y="5289431"/>
            <a:ext cx="8568952" cy="734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101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96" t="10656" r="5067" b="463"/>
          <a:stretch/>
        </p:blipFill>
        <p:spPr bwMode="auto">
          <a:xfrm>
            <a:off x="276041" y="260648"/>
            <a:ext cx="8546993" cy="49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29" t="63960" r="7317" b="12190"/>
          <a:stretch/>
        </p:blipFill>
        <p:spPr bwMode="auto">
          <a:xfrm>
            <a:off x="276040" y="5090684"/>
            <a:ext cx="8546993" cy="1702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6540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92" t="11868" r="6673" b="1211"/>
          <a:stretch/>
        </p:blipFill>
        <p:spPr bwMode="auto">
          <a:xfrm>
            <a:off x="251520" y="908720"/>
            <a:ext cx="8640960" cy="5120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50327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52" t="13729" r="6103" b="4384"/>
          <a:stretch/>
        </p:blipFill>
        <p:spPr bwMode="auto">
          <a:xfrm>
            <a:off x="323528" y="332656"/>
            <a:ext cx="8370904" cy="46915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70" t="55381" r="5067" b="13828"/>
          <a:stretch/>
        </p:blipFill>
        <p:spPr bwMode="auto">
          <a:xfrm>
            <a:off x="323528" y="4869160"/>
            <a:ext cx="8370904" cy="1694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74194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34" t="11170" r="4884"/>
          <a:stretch/>
        </p:blipFill>
        <p:spPr bwMode="auto">
          <a:xfrm>
            <a:off x="179512" y="260648"/>
            <a:ext cx="8760309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7" t="63097" r="5559" b="9027"/>
          <a:stretch/>
        </p:blipFill>
        <p:spPr bwMode="auto">
          <a:xfrm>
            <a:off x="179512" y="5247203"/>
            <a:ext cx="8760309" cy="1610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46739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13" t="12829" r="5182" b="2174"/>
          <a:stretch/>
        </p:blipFill>
        <p:spPr bwMode="auto">
          <a:xfrm>
            <a:off x="251520" y="260648"/>
            <a:ext cx="8676455" cy="48101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69" t="80203" r="6796"/>
          <a:stretch/>
        </p:blipFill>
        <p:spPr bwMode="auto">
          <a:xfrm>
            <a:off x="251521" y="5096667"/>
            <a:ext cx="8676454" cy="116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9230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73" t="13293" r="5989" b="23415"/>
          <a:stretch/>
        </p:blipFill>
        <p:spPr bwMode="auto">
          <a:xfrm>
            <a:off x="251520" y="601919"/>
            <a:ext cx="8738580" cy="3663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49" t="42552" r="6333"/>
          <a:stretch/>
        </p:blipFill>
        <p:spPr bwMode="auto">
          <a:xfrm>
            <a:off x="251520" y="4191530"/>
            <a:ext cx="8918263" cy="2693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04357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2" t="10478" r="8753"/>
          <a:stretch/>
        </p:blipFill>
        <p:spPr bwMode="auto">
          <a:xfrm>
            <a:off x="251519" y="692696"/>
            <a:ext cx="8841547" cy="5411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3848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38" t="13043" r="5412" b="56807"/>
          <a:stretch/>
        </p:blipFill>
        <p:spPr bwMode="auto">
          <a:xfrm>
            <a:off x="179511" y="548680"/>
            <a:ext cx="8820471" cy="1696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88" t="24251" r="6113" b="3903"/>
          <a:stretch/>
        </p:blipFill>
        <p:spPr bwMode="auto">
          <a:xfrm>
            <a:off x="202777" y="2087712"/>
            <a:ext cx="8797205" cy="4163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01707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65" t="13899" r="4260"/>
          <a:stretch/>
        </p:blipFill>
        <p:spPr bwMode="auto">
          <a:xfrm>
            <a:off x="323528" y="820089"/>
            <a:ext cx="8528945" cy="47173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23071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0" t="13257" r="6679" b="5061"/>
          <a:stretch/>
        </p:blipFill>
        <p:spPr bwMode="auto">
          <a:xfrm>
            <a:off x="611560" y="213197"/>
            <a:ext cx="7464535" cy="41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94" t="11878" r="6333" b="37785"/>
          <a:stretch/>
        </p:blipFill>
        <p:spPr bwMode="auto">
          <a:xfrm>
            <a:off x="606354" y="4327846"/>
            <a:ext cx="7469741" cy="2530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55824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401" t="10085" r="4145" b="3600"/>
          <a:stretch/>
        </p:blipFill>
        <p:spPr bwMode="auto">
          <a:xfrm>
            <a:off x="467544" y="220979"/>
            <a:ext cx="8496944" cy="4851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63" t="25891" r="6335" b="48450"/>
          <a:stretch/>
        </p:blipFill>
        <p:spPr bwMode="auto">
          <a:xfrm>
            <a:off x="467544" y="5072369"/>
            <a:ext cx="8496944" cy="14628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6673456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91" t="11975" r="4836"/>
          <a:stretch/>
        </p:blipFill>
        <p:spPr bwMode="auto">
          <a:xfrm>
            <a:off x="323623" y="260648"/>
            <a:ext cx="8568857" cy="4845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15" t="73210" r="5460" b="7804"/>
          <a:stretch/>
        </p:blipFill>
        <p:spPr bwMode="auto">
          <a:xfrm>
            <a:off x="331082" y="4941168"/>
            <a:ext cx="8581639" cy="1080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5257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58" t="12830" r="6450"/>
          <a:stretch/>
        </p:blipFill>
        <p:spPr bwMode="auto">
          <a:xfrm>
            <a:off x="325738" y="260648"/>
            <a:ext cx="8443836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09" t="74652" r="5875" b="3332"/>
          <a:stretch/>
        </p:blipFill>
        <p:spPr bwMode="auto">
          <a:xfrm>
            <a:off x="325738" y="5045042"/>
            <a:ext cx="8443836" cy="124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0293393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89" t="13044" r="4836" b="2173"/>
          <a:stretch/>
        </p:blipFill>
        <p:spPr bwMode="auto">
          <a:xfrm>
            <a:off x="323528" y="260648"/>
            <a:ext cx="8440284" cy="46805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56" t="68639" r="5988" b="6985"/>
          <a:stretch/>
        </p:blipFill>
        <p:spPr bwMode="auto">
          <a:xfrm>
            <a:off x="331346" y="4942297"/>
            <a:ext cx="8468426" cy="1391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60792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27" t="12829" r="6450" b="2174"/>
          <a:stretch/>
        </p:blipFill>
        <p:spPr bwMode="auto">
          <a:xfrm>
            <a:off x="107504" y="227196"/>
            <a:ext cx="8812149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4" t="75178" r="5758" b="1"/>
          <a:stretch/>
        </p:blipFill>
        <p:spPr bwMode="auto">
          <a:xfrm>
            <a:off x="108884" y="5230075"/>
            <a:ext cx="8798263" cy="15022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341731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ewsPrint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NewsPrint">
      <a:majorFont>
        <a:latin typeface="Impact"/>
        <a:ea typeface=""/>
        <a:cs typeface=""/>
        <a:font script="Jpan" typeface="HGP創英角ｺﾞｼｯｸUB"/>
        <a:font script="Hang" typeface="HY견고딕"/>
        <a:font script="Hans" typeface="微软雅黑"/>
        <a:font script="Hant" typeface="微軟正黑體"/>
        <a:font script="Arab" typeface="Tahoma"/>
        <a:font script="Hebr" typeface="To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NewsPrint">
      <a:fillStyleLst>
        <a:solidFill>
          <a:schemeClr val="phClr"/>
        </a:solidFill>
        <a:gradFill rotWithShape="1">
          <a:gsLst>
            <a:gs pos="0">
              <a:schemeClr val="phClr">
                <a:tint val="37000"/>
                <a:hueMod val="100000"/>
                <a:satMod val="200000"/>
                <a:lumMod val="88000"/>
              </a:schemeClr>
            </a:gs>
            <a:gs pos="100000">
              <a:schemeClr val="phClr">
                <a:tint val="53000"/>
                <a:shade val="100000"/>
                <a:hueMod val="100000"/>
                <a:satMod val="350000"/>
                <a:lumMod val="79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83000"/>
                <a:shade val="100000"/>
                <a:alpha val="100000"/>
                <a:hueMod val="100000"/>
                <a:satMod val="220000"/>
                <a:lumMod val="90000"/>
              </a:schemeClr>
            </a:gs>
            <a:gs pos="76000">
              <a:schemeClr val="phClr">
                <a:shade val="100000"/>
              </a:schemeClr>
            </a:gs>
            <a:gs pos="100000">
              <a:schemeClr val="phClr">
                <a:shade val="93000"/>
                <a:alpha val="100000"/>
                <a:satMod val="100000"/>
                <a:lumMod val="93000"/>
              </a:schemeClr>
            </a:gs>
          </a:gsLst>
          <a:path path="circle">
            <a:fillToRect l="15000" t="15000" r="100000" b="100000"/>
          </a:path>
        </a:gradFill>
      </a:fillStyleLst>
      <a:lnStyleLst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12700" dir="528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2700">
            <a:bevelT w="31750" h="127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3000"/>
              </a:schemeClr>
            </a:gs>
            <a:gs pos="100000">
              <a:schemeClr val="phClr">
                <a:shade val="55000"/>
              </a:schemeClr>
            </a:gs>
          </a:gsLst>
          <a:lin ang="5400000" scaled="1"/>
        </a:gra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350000"/>
                <a:lumMod val="125000"/>
              </a:schemeClr>
              <a:schemeClr val="phClr">
                <a:tint val="90000"/>
                <a:satMod val="25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Newsprint</Template>
  <TotalTime>296</TotalTime>
  <Words>4</Words>
  <Application>Microsoft Office PowerPoint</Application>
  <PresentationFormat>Экран (4:3)</PresentationFormat>
  <Paragraphs>2</Paragraphs>
  <Slides>36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NewsPrint</vt:lpstr>
      <vt:lpstr>Приклади застосування Lab-on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Приклади застосування Lab-on</dc:title>
  <dc:creator>Коротков К А</dc:creator>
  <cp:lastModifiedBy>Коротков К А</cp:lastModifiedBy>
  <cp:revision>22</cp:revision>
  <dcterms:created xsi:type="dcterms:W3CDTF">2016-09-18T15:24:57Z</dcterms:created>
  <dcterms:modified xsi:type="dcterms:W3CDTF">2016-09-19T09:04:56Z</dcterms:modified>
</cp:coreProperties>
</file>