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2877F-0FF0-4441-AFDE-76F37DD7CC5D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CAE12-05BB-412D-8025-51F088B82F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644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ACAE12-05BB-412D-8025-51F088B82FB3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2447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3A8A30E-8C3F-4A21-907A-A3B7E428A5B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B332F72-AF08-428D-AB67-84ADF2923C6A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0" dirty="0"/>
              <a:t/>
            </a:r>
            <a:br>
              <a:rPr lang="uk-UA" b="0" dirty="0"/>
            </a:br>
            <a:r>
              <a:rPr lang="en-US" b="0" dirty="0"/>
              <a:t> </a:t>
            </a:r>
            <a:r>
              <a:rPr lang="en-US" dirty="0"/>
              <a:t>GRIN-TEHNOLOGY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453100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t="11956" r="5360" b="21739"/>
          <a:stretch/>
        </p:blipFill>
        <p:spPr bwMode="auto">
          <a:xfrm>
            <a:off x="438924" y="1556792"/>
            <a:ext cx="8440518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80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2" t="13043" r="5242" b="2174"/>
          <a:stretch/>
        </p:blipFill>
        <p:spPr bwMode="auto">
          <a:xfrm>
            <a:off x="467544" y="32008"/>
            <a:ext cx="8424936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7" t="69130" r="5634" b="2174"/>
          <a:stretch/>
        </p:blipFill>
        <p:spPr bwMode="auto">
          <a:xfrm>
            <a:off x="467544" y="4712528"/>
            <a:ext cx="8395200" cy="1565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4461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6" t="11738" r="5828" b="2174"/>
          <a:stretch/>
        </p:blipFill>
        <p:spPr bwMode="auto">
          <a:xfrm>
            <a:off x="646298" y="-21246"/>
            <a:ext cx="8112266" cy="4602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70897" r="7304" b="12273"/>
          <a:stretch/>
        </p:blipFill>
        <p:spPr bwMode="auto">
          <a:xfrm>
            <a:off x="646299" y="4581128"/>
            <a:ext cx="8112266" cy="920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4245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9" t="13913" r="6412" b="1301"/>
          <a:stretch/>
        </p:blipFill>
        <p:spPr bwMode="auto">
          <a:xfrm>
            <a:off x="395536" y="0"/>
            <a:ext cx="8279877" cy="46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9" t="76613" r="9476" b="2680"/>
          <a:stretch/>
        </p:blipFill>
        <p:spPr bwMode="auto">
          <a:xfrm>
            <a:off x="395536" y="4656152"/>
            <a:ext cx="8279877" cy="122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998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0" t="14782" r="5124" b="4782"/>
          <a:stretch/>
        </p:blipFill>
        <p:spPr bwMode="auto">
          <a:xfrm>
            <a:off x="323528" y="980728"/>
            <a:ext cx="8635340" cy="441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716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2" t="12392" r="3842" b="2572"/>
          <a:stretch/>
        </p:blipFill>
        <p:spPr bwMode="auto">
          <a:xfrm>
            <a:off x="467544" y="0"/>
            <a:ext cx="811825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8" t="11396" r="6133" b="51688"/>
          <a:stretch/>
        </p:blipFill>
        <p:spPr bwMode="auto">
          <a:xfrm>
            <a:off x="467545" y="4437112"/>
            <a:ext cx="8134832" cy="208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521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44130" r="5944"/>
          <a:stretch/>
        </p:blipFill>
        <p:spPr bwMode="auto">
          <a:xfrm>
            <a:off x="395536" y="1124744"/>
            <a:ext cx="8364690" cy="3252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8129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5" t="15435" r="20953" b="5436"/>
          <a:stretch/>
        </p:blipFill>
        <p:spPr bwMode="auto">
          <a:xfrm>
            <a:off x="179512" y="548680"/>
            <a:ext cx="8669520" cy="554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881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</TotalTime>
  <Words>1</Words>
  <Application>Microsoft Office PowerPoint</Application>
  <PresentationFormat>Экран (4:3)</PresentationFormat>
  <Paragraphs>2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  GRIN-TEHNOLOGY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Коротков К А</dc:creator>
  <cp:lastModifiedBy>Коротков К А</cp:lastModifiedBy>
  <cp:revision>5</cp:revision>
  <dcterms:created xsi:type="dcterms:W3CDTF">2016-09-19T19:25:35Z</dcterms:created>
  <dcterms:modified xsi:type="dcterms:W3CDTF">2016-09-19T20:10:01Z</dcterms:modified>
</cp:coreProperties>
</file>