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57" r:id="rId9"/>
    <p:sldId id="260" r:id="rId10"/>
    <p:sldId id="258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29071"/>
            <a:ext cx="7772400" cy="3536033"/>
          </a:xfrm>
        </p:spPr>
        <p:txBody>
          <a:bodyPr/>
          <a:lstStyle/>
          <a:p>
            <a:r>
              <a:rPr lang="ru-RU" sz="5400" dirty="0" err="1" smtClean="0"/>
              <a:t>Теорія</a:t>
            </a:r>
            <a:r>
              <a:rPr lang="ru-RU" sz="5400" dirty="0" smtClean="0"/>
              <a:t> </a:t>
            </a:r>
            <a:r>
              <a:rPr lang="ru-RU" sz="5400" dirty="0" err="1" smtClean="0"/>
              <a:t>розвитку</a:t>
            </a:r>
            <a:r>
              <a:rPr lang="ru-RU" sz="5400" dirty="0" smtClean="0"/>
              <a:t> </a:t>
            </a:r>
            <a:r>
              <a:rPr lang="ru-RU" sz="5400" dirty="0" err="1" smtClean="0"/>
              <a:t>оптичних</a:t>
            </a:r>
            <a:r>
              <a:rPr lang="ru-RU" sz="5400" dirty="0" smtClean="0"/>
              <a:t> </a:t>
            </a:r>
            <a:r>
              <a:rPr lang="ru-RU" sz="5400" dirty="0"/>
              <a:t>і </a:t>
            </a:r>
            <a:r>
              <a:rPr lang="ru-RU" sz="5400" dirty="0" err="1"/>
              <a:t>цифрових</a:t>
            </a:r>
            <a:r>
              <a:rPr lang="ru-RU" sz="5400" dirty="0"/>
              <a:t> систем </a:t>
            </a:r>
            <a:r>
              <a:rPr lang="ru-RU" sz="5400" dirty="0" err="1"/>
              <a:t>реєстрації</a:t>
            </a:r>
            <a:r>
              <a:rPr lang="ru-RU" sz="5400" dirty="0"/>
              <a:t> і </a:t>
            </a:r>
            <a:r>
              <a:rPr lang="ru-RU" sz="5400" dirty="0" err="1"/>
              <a:t>обробки</a:t>
            </a:r>
            <a:r>
              <a:rPr lang="ru-RU" sz="5400" dirty="0"/>
              <a:t> </a:t>
            </a:r>
            <a:r>
              <a:rPr lang="ru-RU" sz="5400" dirty="0" err="1"/>
              <a:t>зображень</a:t>
            </a:r>
            <a:endParaRPr lang="uk-UA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800800" cy="12192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uk-UA" dirty="0" smtClean="0"/>
              <a:t>Підготував</a:t>
            </a:r>
            <a:r>
              <a:rPr lang="en-US" dirty="0" smtClean="0"/>
              <a:t>:</a:t>
            </a:r>
          </a:p>
          <a:p>
            <a:pPr algn="r"/>
            <a:r>
              <a:rPr lang="ru-RU" dirty="0" smtClean="0"/>
              <a:t>Гр</a:t>
            </a:r>
            <a:r>
              <a:rPr lang="uk-UA" dirty="0" err="1" smtClean="0"/>
              <a:t>индій</a:t>
            </a:r>
            <a:r>
              <a:rPr lang="uk-UA" dirty="0" smtClean="0"/>
              <a:t> Роман</a:t>
            </a:r>
          </a:p>
          <a:p>
            <a:pPr algn="r"/>
            <a:r>
              <a:rPr lang="uk-UA" dirty="0" smtClean="0"/>
              <a:t>ПОМ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041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lik\Desktop\htmlconvd-mcqvVL2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38073"/>
            <a:ext cx="7128792" cy="518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051520"/>
          </a:xfrm>
        </p:spPr>
        <p:txBody>
          <a:bodyPr/>
          <a:lstStyle/>
          <a:p>
            <a:r>
              <a:rPr lang="uk-UA" sz="4200" dirty="0" smtClean="0"/>
              <a:t>Основні стадії обробки зображень</a:t>
            </a:r>
            <a:endParaRPr lang="uk-UA" sz="4200" dirty="0"/>
          </a:p>
        </p:txBody>
      </p:sp>
    </p:spTree>
    <p:extLst>
      <p:ext uri="{BB962C8B-B14F-4D97-AF65-F5344CB8AC3E}">
        <p14:creationId xmlns:p14="http://schemas.microsoft.com/office/powerpoint/2010/main" val="26630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16832"/>
            <a:ext cx="8229600" cy="16002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7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547464"/>
            <a:ext cx="8229600" cy="1600200"/>
          </a:xfrm>
        </p:spPr>
        <p:txBody>
          <a:bodyPr/>
          <a:lstStyle/>
          <a:p>
            <a:r>
              <a:rPr lang="uk-UA" sz="4400" dirty="0" smtClean="0"/>
              <a:t>Геліографія і перше фото</a:t>
            </a:r>
            <a:endParaRPr lang="uk-UA" sz="4400" dirty="0"/>
          </a:p>
        </p:txBody>
      </p:sp>
      <p:pic>
        <p:nvPicPr>
          <p:cNvPr id="5122" name="Picture 2" descr="C:\Users\Blik\Desktop\Самая-первая-фотограф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15" y="2132856"/>
            <a:ext cx="477987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Blik\Downloads\1954947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260458"/>
            <a:ext cx="3366786" cy="296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6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91480"/>
            <a:ext cx="8229600" cy="1600200"/>
          </a:xfrm>
        </p:spPr>
        <p:txBody>
          <a:bodyPr/>
          <a:lstStyle/>
          <a:p>
            <a:r>
              <a:rPr lang="uk-UA" sz="4800" dirty="0" smtClean="0"/>
              <a:t>Дагеротипія</a:t>
            </a:r>
            <a:endParaRPr lang="uk-UA" sz="4800" dirty="0"/>
          </a:p>
        </p:txBody>
      </p:sp>
      <p:pic>
        <p:nvPicPr>
          <p:cNvPr id="1026" name="Picture 2" descr="C:\Users\Blik\Downloads\Abraham_Lincoln-1864-3a13576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1777"/>
            <a:ext cx="3811673" cy="511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lik\Downloads\752px-Susse_Frére_Daguerreotype_camera_18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40" y="1916832"/>
            <a:ext cx="4248832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69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19472"/>
            <a:ext cx="8229600" cy="1600200"/>
          </a:xfrm>
        </p:spPr>
        <p:txBody>
          <a:bodyPr/>
          <a:lstStyle/>
          <a:p>
            <a:r>
              <a:rPr lang="uk-UA" dirty="0" err="1" smtClean="0"/>
              <a:t>Коллодіонний</a:t>
            </a:r>
            <a:r>
              <a:rPr lang="uk-UA" dirty="0" smtClean="0"/>
              <a:t> процес</a:t>
            </a:r>
            <a:endParaRPr lang="uk-UA" dirty="0"/>
          </a:p>
        </p:txBody>
      </p:sp>
      <p:pic>
        <p:nvPicPr>
          <p:cNvPr id="2050" name="Picture 2" descr="C:\Users\Blik\Downloads\cowb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78672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lik\Downloads\Vybave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289" y="2293137"/>
            <a:ext cx="4204220" cy="264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8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124744"/>
          </a:xfrm>
        </p:spPr>
        <p:txBody>
          <a:bodyPr/>
          <a:lstStyle/>
          <a:p>
            <a:r>
              <a:rPr lang="uk-UA" sz="4800" dirty="0">
                <a:effectLst/>
              </a:rPr>
              <a:t>Перша </a:t>
            </a:r>
            <a:r>
              <a:rPr lang="uk-UA" sz="4800" dirty="0" smtClean="0">
                <a:effectLst/>
              </a:rPr>
              <a:t>бокс-камера </a:t>
            </a:r>
            <a:r>
              <a:rPr lang="uk-UA" sz="4800" dirty="0" err="1">
                <a:effectLst/>
              </a:rPr>
              <a:t>Kodak</a:t>
            </a:r>
            <a:endParaRPr lang="uk-UA" sz="4800" dirty="0"/>
          </a:p>
        </p:txBody>
      </p:sp>
      <p:pic>
        <p:nvPicPr>
          <p:cNvPr id="3074" name="Picture 2" descr="C:\Users\Blik\Downloads\X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54829"/>
            <a:ext cx="4638467" cy="463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619472"/>
            <a:ext cx="9144000" cy="1600200"/>
          </a:xfrm>
        </p:spPr>
        <p:txBody>
          <a:bodyPr/>
          <a:lstStyle/>
          <a:p>
            <a:r>
              <a:rPr lang="uk-UA" sz="4400" dirty="0" smtClean="0"/>
              <a:t>Початок кольорової фотографії</a:t>
            </a:r>
            <a:endParaRPr lang="uk-UA" sz="4400" dirty="0"/>
          </a:p>
        </p:txBody>
      </p:sp>
      <p:pic>
        <p:nvPicPr>
          <p:cNvPr id="4098" name="Picture 2" descr="C:\Users\Blik\Downloads\tolst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754933" cy="504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Blik\Downloads\mb10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5610200" cy="336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78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608"/>
            <a:ext cx="9144000" cy="1600200"/>
          </a:xfrm>
        </p:spPr>
        <p:txBody>
          <a:bodyPr/>
          <a:lstStyle/>
          <a:p>
            <a:r>
              <a:rPr lang="uk-UA" sz="4000" dirty="0" smtClean="0"/>
              <a:t>Малоформатні та дзеркальні фотоапарати</a:t>
            </a:r>
            <a:endParaRPr lang="uk-UA" sz="4000" dirty="0"/>
          </a:p>
        </p:txBody>
      </p:sp>
      <p:pic>
        <p:nvPicPr>
          <p:cNvPr id="5122" name="Picture 2" descr="C:\Users\Blik\Downloads\800px-Ur_Le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049517" cy="328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Blik\Downloads\Nikon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65" y="2276872"/>
            <a:ext cx="4074368" cy="328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3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600200"/>
          </a:xfrm>
        </p:spPr>
        <p:txBody>
          <a:bodyPr/>
          <a:lstStyle/>
          <a:p>
            <a:r>
              <a:rPr lang="uk-UA" sz="4000" dirty="0" smtClean="0"/>
              <a:t>Перше цифрове зображення передане через Атлантику</a:t>
            </a:r>
            <a:endParaRPr lang="uk-UA" sz="4000" dirty="0"/>
          </a:p>
        </p:txBody>
      </p:sp>
      <p:pic>
        <p:nvPicPr>
          <p:cNvPr id="1026" name="Picture 2" descr="C:\Users\Blik\Desktop\htmlconvd-mcqvVL1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488832" cy="497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25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128" y="-1036353"/>
            <a:ext cx="6876256" cy="2377121"/>
          </a:xfrm>
        </p:spPr>
        <p:txBody>
          <a:bodyPr/>
          <a:lstStyle/>
          <a:p>
            <a:r>
              <a:rPr lang="uk-UA" dirty="0" smtClean="0"/>
              <a:t>Чутливі елементи</a:t>
            </a:r>
            <a:endParaRPr lang="uk-UA" dirty="0"/>
          </a:p>
        </p:txBody>
      </p:sp>
      <p:pic>
        <p:nvPicPr>
          <p:cNvPr id="4098" name="Picture 2" descr="C:\Users\Blik\Desktop\htmlconvd-mcqvVL11x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11"/>
          <a:stretch/>
        </p:blipFill>
        <p:spPr bwMode="auto">
          <a:xfrm>
            <a:off x="0" y="2952640"/>
            <a:ext cx="8028384" cy="388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Blik\Desktop\htmlconvd-mcqvVL11x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0" t="44732" r="20185"/>
          <a:stretch/>
        </p:blipFill>
        <p:spPr bwMode="auto">
          <a:xfrm>
            <a:off x="4860032" y="1613961"/>
            <a:ext cx="4247236" cy="433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62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474</TotalTime>
  <Words>48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Теорія розвитку оптичних і цифрових систем реєстрації і обробки зображень</vt:lpstr>
      <vt:lpstr>Геліографія і перше фото</vt:lpstr>
      <vt:lpstr>Дагеротипія</vt:lpstr>
      <vt:lpstr>Коллодіонний процес</vt:lpstr>
      <vt:lpstr>Перша бокс-камера Kodak</vt:lpstr>
      <vt:lpstr>Початок кольорової фотографії</vt:lpstr>
      <vt:lpstr>Малоформатні та дзеркальні фотоапарати</vt:lpstr>
      <vt:lpstr>Перше цифрове зображення передане через Атлантику</vt:lpstr>
      <vt:lpstr>Чутливі елементи</vt:lpstr>
      <vt:lpstr>Основні стадії обробки зображень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Теорія розвитку оптичних і цифрових систем реєстрації і обробки зображень</dc:title>
  <dc:creator>Blik</dc:creator>
  <cp:lastModifiedBy>Blik</cp:lastModifiedBy>
  <cp:revision>13</cp:revision>
  <dcterms:created xsi:type="dcterms:W3CDTF">2017-05-11T17:46:49Z</dcterms:created>
  <dcterms:modified xsi:type="dcterms:W3CDTF">2017-05-23T22:47:11Z</dcterms:modified>
</cp:coreProperties>
</file>